
<file path=[Content_Types].xml><?xml version="1.0" encoding="utf-8"?>
<Types xmlns="http://schemas.openxmlformats.org/package/2006/content-types">
  <Default Extension="jfif" ContentType="image/jpeg"/>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 id="2147483696" r:id="rId2"/>
  </p:sldMasterIdLst>
  <p:notesMasterIdLst>
    <p:notesMasterId r:id="rId15"/>
  </p:notesMasterIdLst>
  <p:handoutMasterIdLst>
    <p:handoutMasterId r:id="rId16"/>
  </p:handoutMasterIdLst>
  <p:sldIdLst>
    <p:sldId id="297" r:id="rId3"/>
    <p:sldId id="298" r:id="rId4"/>
    <p:sldId id="299" r:id="rId5"/>
    <p:sldId id="296" r:id="rId6"/>
    <p:sldId id="295" r:id="rId7"/>
    <p:sldId id="289" r:id="rId8"/>
    <p:sldId id="290" r:id="rId9"/>
    <p:sldId id="291" r:id="rId10"/>
    <p:sldId id="293" r:id="rId11"/>
    <p:sldId id="294" r:id="rId12"/>
    <p:sldId id="302" r:id="rId13"/>
    <p:sldId id="301" r:id="rId14"/>
  </p:sldIdLst>
  <p:sldSz cx="12192000" cy="6858000"/>
  <p:notesSz cx="6858000" cy="9144000"/>
  <p:defaultTextStyle>
    <a:defPPr algn="r" rtl="1">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0" autoAdjust="0"/>
    <p:restoredTop sz="94343" autoAdjust="0"/>
  </p:normalViewPr>
  <p:slideViewPr>
    <p:cSldViewPr snapToGrid="0">
      <p:cViewPr varScale="1">
        <p:scale>
          <a:sx n="68" d="100"/>
          <a:sy n="68" d="100"/>
        </p:scale>
        <p:origin x="9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2" d="100"/>
          <a:sy n="72" d="100"/>
        </p:scale>
        <p:origin x="4146"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11DBFA-D276-4DA5-A179-C11FBCDD7B5C}" type="doc">
      <dgm:prSet loTypeId="urn:microsoft.com/office/officeart/2005/8/layout/cycle2" loCatId="cycle" qsTypeId="urn:microsoft.com/office/officeart/2005/8/quickstyle/3d1" qsCatId="3D" csTypeId="urn:microsoft.com/office/officeart/2005/8/colors/accent1_1" csCatId="accent1" phldr="1"/>
      <dgm:spPr/>
      <dgm:t>
        <a:bodyPr/>
        <a:lstStyle/>
        <a:p>
          <a:endParaRPr lang="en-US"/>
        </a:p>
      </dgm:t>
    </dgm:pt>
    <dgm:pt modelId="{40FAAE38-ED3A-4699-8BCA-10527B8D688E}">
      <dgm:prSet phldrT="[Text]" custT="1"/>
      <dgm:spPr>
        <a:xfrm>
          <a:off x="4544120" y="771"/>
          <a:ext cx="1356605" cy="1356605"/>
        </a:xfrm>
        <a:prstGeom prst="ellipse">
          <a:avLst/>
        </a:prstGeom>
        <a:solidFill>
          <a:srgbClr val="FF0000"/>
        </a:solidFill>
        <a:scene3d>
          <a:camera prst="orthographicFront"/>
          <a:lightRig rig="flat" dir="t"/>
        </a:scene3d>
        <a:sp3d prstMaterial="plastic">
          <a:bevelT w="120900" h="88900"/>
          <a:bevelB w="88900" h="31750" prst="angle"/>
        </a:sp3d>
      </dgm:spPr>
      <dgm:t>
        <a:bodyPr/>
        <a:lstStyle/>
        <a:p>
          <a:pPr>
            <a:buNone/>
          </a:pPr>
          <a:r>
            <a:rPr lang="ar-IQ" sz="1600" b="1"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برامج        التدريب الوظيفي</a:t>
          </a:r>
          <a:endParaRPr lang="en-US" sz="1600" b="1" dirty="0">
            <a:solidFill>
              <a:schemeClr val="bg1"/>
            </a:solidFill>
            <a:effectLst>
              <a:outerShdw blurRad="38100" dist="38100" dir="2700000" algn="tl">
                <a:srgbClr val="000000">
                  <a:alpha val="43137"/>
                </a:srgbClr>
              </a:outerShdw>
            </a:effectLst>
            <a:latin typeface="Calibri" panose="020F0502020204030204"/>
            <a:ea typeface="+mn-ea"/>
            <a:cs typeface="+mn-cs"/>
          </a:endParaRPr>
        </a:p>
      </dgm:t>
    </dgm:pt>
    <dgm:pt modelId="{EB164CAA-4935-4460-A744-F56081C2BA80}" type="parTrans" cxnId="{726023E3-D7C7-4499-97FC-70D2CC23027E}">
      <dgm:prSet/>
      <dgm:spPr/>
      <dgm:t>
        <a:bodyPr/>
        <a:lstStyle/>
        <a:p>
          <a:endParaRPr lang="en-US"/>
        </a:p>
      </dgm:t>
    </dgm:pt>
    <dgm:pt modelId="{4DEEA69A-7770-426B-936E-9E9819D83ED6}" type="sibTrans" cxnId="{726023E3-D7C7-4499-97FC-70D2CC23027E}">
      <dgm:prSet/>
      <dgm:spPr>
        <a:xfrm rot="1800000">
          <a:off x="5915590" y="954707"/>
          <a:ext cx="361511" cy="457854"/>
        </a:xfrm>
        <a:prstGeom prst="rightArrow">
          <a:avLst>
            <a:gd name="adj1" fmla="val 60000"/>
            <a:gd name="adj2" fmla="val 50000"/>
          </a:avLst>
        </a:prstGeom>
        <a:solidFill>
          <a:srgbClr val="002060"/>
        </a:solidFill>
        <a:scene3d>
          <a:camera prst="orthographicFront"/>
          <a:lightRig rig="flat" dir="t"/>
        </a:scene3d>
        <a:sp3d z="-80000" prstMaterial="plastic">
          <a:bevelT w="50800" h="50800"/>
          <a:bevelB w="25400" h="25400" prst="angle"/>
        </a:sp3d>
      </dgm:spPr>
      <dgm:t>
        <a:bodyPr/>
        <a:lstStyle/>
        <a:p>
          <a:pPr>
            <a:buNone/>
          </a:pPr>
          <a:endParaRPr lang="en-US">
            <a:solidFill>
              <a:sysClr val="window" lastClr="FFFFFF"/>
            </a:solidFill>
            <a:latin typeface="Calibri" panose="020F0502020204030204"/>
            <a:ea typeface="+mn-ea"/>
            <a:cs typeface="+mn-cs"/>
          </a:endParaRPr>
        </a:p>
      </dgm:t>
    </dgm:pt>
    <dgm:pt modelId="{DE0196F1-E993-4B76-915F-494D8769457F}">
      <dgm:prSet phldrT="[Text]" custT="1"/>
      <dgm:spPr>
        <a:xfrm>
          <a:off x="6309688" y="1020123"/>
          <a:ext cx="1356605" cy="1356605"/>
        </a:xfrm>
        <a:prstGeom prst="ellipse">
          <a:avLst/>
        </a:prstGeom>
        <a:solidFill>
          <a:srgbClr val="FF0000"/>
        </a:solidFill>
        <a:scene3d>
          <a:camera prst="orthographicFront"/>
          <a:lightRig rig="flat" dir="t"/>
        </a:scene3d>
        <a:sp3d prstMaterial="plastic">
          <a:bevelT w="120900" h="88900"/>
          <a:bevelB w="88900" h="31750" prst="angle"/>
        </a:sp3d>
      </dgm:spPr>
      <dgm:t>
        <a:bodyPr/>
        <a:lstStyle/>
        <a:p>
          <a:pPr>
            <a:buNone/>
          </a:pPr>
          <a:r>
            <a:rPr lang="ar-IQ" sz="1600" b="1"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الدورات وورش العمل التطويرية والتأهيلية</a:t>
          </a:r>
          <a:endParaRPr lang="en-US" sz="1600" b="1" dirty="0">
            <a:solidFill>
              <a:schemeClr val="bg1"/>
            </a:solidFill>
            <a:effectLst>
              <a:outerShdw blurRad="38100" dist="38100" dir="2700000" algn="tl">
                <a:srgbClr val="000000">
                  <a:alpha val="43137"/>
                </a:srgbClr>
              </a:outerShdw>
            </a:effectLst>
            <a:latin typeface="Calibri" panose="020F0502020204030204"/>
            <a:ea typeface="+mn-ea"/>
            <a:cs typeface="+mn-cs"/>
          </a:endParaRPr>
        </a:p>
      </dgm:t>
    </dgm:pt>
    <dgm:pt modelId="{5C086857-F9A6-4EEB-8173-0018FCF6D20C}" type="parTrans" cxnId="{4E83C482-F301-4B40-9360-3884CA434BEB}">
      <dgm:prSet/>
      <dgm:spPr/>
      <dgm:t>
        <a:bodyPr/>
        <a:lstStyle/>
        <a:p>
          <a:endParaRPr lang="en-US"/>
        </a:p>
      </dgm:t>
    </dgm:pt>
    <dgm:pt modelId="{5C4EAC0C-08CA-4D99-8907-49C9C9C746D7}" type="sibTrans" cxnId="{4E83C482-F301-4B40-9360-3884CA434BEB}">
      <dgm:prSet/>
      <dgm:spPr>
        <a:xfrm rot="5400000">
          <a:off x="6807235" y="2478618"/>
          <a:ext cx="361511" cy="457854"/>
        </a:xfrm>
        <a:prstGeom prst="rightArrow">
          <a:avLst>
            <a:gd name="adj1" fmla="val 60000"/>
            <a:gd name="adj2" fmla="val 50000"/>
          </a:avLst>
        </a:prstGeom>
        <a:solidFill>
          <a:srgbClr val="002060"/>
        </a:solidFill>
        <a:scene3d>
          <a:camera prst="orthographicFront"/>
          <a:lightRig rig="flat" dir="t"/>
        </a:scene3d>
        <a:sp3d z="-80000" prstMaterial="plastic">
          <a:bevelT w="50800" h="50800"/>
          <a:bevelB w="25400" h="25400" prst="angle"/>
        </a:sp3d>
      </dgm:spPr>
      <dgm:t>
        <a:bodyPr/>
        <a:lstStyle/>
        <a:p>
          <a:pPr>
            <a:buNone/>
          </a:pPr>
          <a:endParaRPr lang="en-US">
            <a:solidFill>
              <a:sysClr val="window" lastClr="FFFFFF"/>
            </a:solidFill>
            <a:latin typeface="Calibri" panose="020F0502020204030204"/>
            <a:ea typeface="+mn-ea"/>
            <a:cs typeface="+mn-cs"/>
          </a:endParaRPr>
        </a:p>
      </dgm:t>
    </dgm:pt>
    <dgm:pt modelId="{8307AADE-B46E-44DE-90A2-BAE38F2D5778}">
      <dgm:prSet phldrT="[Text]" custT="1"/>
      <dgm:spPr>
        <a:xfrm>
          <a:off x="6309688" y="3058826"/>
          <a:ext cx="1356605" cy="1356605"/>
        </a:xfrm>
        <a:prstGeom prst="ellipse">
          <a:avLst/>
        </a:prstGeom>
        <a:solidFill>
          <a:srgbClr val="FF0000"/>
        </a:solidFill>
        <a:scene3d>
          <a:camera prst="orthographicFront"/>
          <a:lightRig rig="flat" dir="t"/>
        </a:scene3d>
        <a:sp3d prstMaterial="plastic">
          <a:bevelT w="120900" h="88900"/>
          <a:bevelB w="88900" h="31750" prst="angle"/>
        </a:sp3d>
      </dgm:spPr>
      <dgm:t>
        <a:bodyPr/>
        <a:lstStyle/>
        <a:p>
          <a:pPr>
            <a:buNone/>
          </a:pPr>
          <a:r>
            <a:rPr lang="ar-IQ" sz="2000" b="1"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فعالية              يوم التصميم</a:t>
          </a:r>
          <a:endParaRPr lang="en-US" sz="2000" b="1" dirty="0">
            <a:solidFill>
              <a:schemeClr val="bg1"/>
            </a:solidFill>
            <a:effectLst>
              <a:outerShdw blurRad="38100" dist="38100" dir="2700000" algn="tl">
                <a:srgbClr val="000000">
                  <a:alpha val="43137"/>
                </a:srgbClr>
              </a:outerShdw>
            </a:effectLst>
            <a:latin typeface="Calibri" panose="020F0502020204030204"/>
            <a:ea typeface="+mn-ea"/>
            <a:cs typeface="+mn-cs"/>
          </a:endParaRPr>
        </a:p>
      </dgm:t>
    </dgm:pt>
    <dgm:pt modelId="{85B3D015-45B0-4B64-8E51-E757C96D7530}" type="parTrans" cxnId="{569060CF-1AF5-4066-8A06-30476F3BB009}">
      <dgm:prSet/>
      <dgm:spPr/>
      <dgm:t>
        <a:bodyPr/>
        <a:lstStyle/>
        <a:p>
          <a:endParaRPr lang="en-US"/>
        </a:p>
      </dgm:t>
    </dgm:pt>
    <dgm:pt modelId="{82A5EDC0-2B90-461A-BC6F-C4212BB7290E}" type="sibTrans" cxnId="{569060CF-1AF5-4066-8A06-30476F3BB009}">
      <dgm:prSet/>
      <dgm:spPr>
        <a:xfrm rot="9000000">
          <a:off x="5933312" y="4012761"/>
          <a:ext cx="361511" cy="457854"/>
        </a:xfrm>
        <a:prstGeom prst="rightArrow">
          <a:avLst>
            <a:gd name="adj1" fmla="val 60000"/>
            <a:gd name="adj2" fmla="val 50000"/>
          </a:avLst>
        </a:prstGeom>
        <a:solidFill>
          <a:srgbClr val="002060"/>
        </a:solidFill>
        <a:scene3d>
          <a:camera prst="orthographicFront"/>
          <a:lightRig rig="flat" dir="t"/>
        </a:scene3d>
        <a:sp3d z="-80000" prstMaterial="plastic">
          <a:bevelT w="50800" h="50800"/>
          <a:bevelB w="25400" h="25400" prst="angle"/>
        </a:sp3d>
      </dgm:spPr>
      <dgm:t>
        <a:bodyPr/>
        <a:lstStyle/>
        <a:p>
          <a:pPr>
            <a:buNone/>
          </a:pPr>
          <a:endParaRPr lang="en-US">
            <a:solidFill>
              <a:sysClr val="window" lastClr="FFFFFF"/>
            </a:solidFill>
            <a:latin typeface="Calibri" panose="020F0502020204030204"/>
            <a:ea typeface="+mn-ea"/>
            <a:cs typeface="+mn-cs"/>
          </a:endParaRPr>
        </a:p>
      </dgm:t>
    </dgm:pt>
    <dgm:pt modelId="{E04718D4-7807-460C-89DA-36633E2F0F6F}">
      <dgm:prSet phldrT="[Text]" custT="1"/>
      <dgm:spPr>
        <a:xfrm>
          <a:off x="4544120" y="4078177"/>
          <a:ext cx="1356605" cy="1356605"/>
        </a:xfrm>
        <a:prstGeom prst="ellipse">
          <a:avLst/>
        </a:prstGeom>
        <a:solidFill>
          <a:srgbClr val="FF0000"/>
        </a:solidFill>
        <a:scene3d>
          <a:camera prst="orthographicFront"/>
          <a:lightRig rig="flat" dir="t"/>
        </a:scene3d>
        <a:sp3d prstMaterial="plastic">
          <a:bevelT w="120900" h="88900"/>
          <a:bevelB w="88900" h="31750" prst="angle"/>
        </a:sp3d>
      </dgm:spPr>
      <dgm:t>
        <a:bodyPr/>
        <a:lstStyle/>
        <a:p>
          <a:pPr>
            <a:buNone/>
          </a:pPr>
          <a:r>
            <a:rPr lang="ar-IQ" sz="2000" b="1"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برامج           ريادة الاعمال</a:t>
          </a:r>
        </a:p>
      </dgm:t>
    </dgm:pt>
    <dgm:pt modelId="{B781BCF8-9677-47B0-A90E-076F0F6EC500}" type="parTrans" cxnId="{63A61B56-28D0-4367-BC75-73DD794AB668}">
      <dgm:prSet/>
      <dgm:spPr/>
      <dgm:t>
        <a:bodyPr/>
        <a:lstStyle/>
        <a:p>
          <a:endParaRPr lang="en-US"/>
        </a:p>
      </dgm:t>
    </dgm:pt>
    <dgm:pt modelId="{E71002C7-737D-40A7-9C6D-51F4CC97BE9F}" type="sibTrans" cxnId="{63A61B56-28D0-4367-BC75-73DD794AB668}">
      <dgm:prSet/>
      <dgm:spPr>
        <a:xfrm rot="12600000">
          <a:off x="4167743" y="4022993"/>
          <a:ext cx="361511" cy="457854"/>
        </a:xfrm>
        <a:prstGeom prst="rightArrow">
          <a:avLst>
            <a:gd name="adj1" fmla="val 60000"/>
            <a:gd name="adj2" fmla="val 50000"/>
          </a:avLst>
        </a:prstGeom>
        <a:solidFill>
          <a:srgbClr val="002060"/>
        </a:solidFill>
        <a:scene3d>
          <a:camera prst="orthographicFront"/>
          <a:lightRig rig="flat" dir="t"/>
        </a:scene3d>
        <a:sp3d z="-80000" prstMaterial="plastic">
          <a:bevelT w="50800" h="50800"/>
          <a:bevelB w="25400" h="25400" prst="angle"/>
        </a:sp3d>
      </dgm:spPr>
      <dgm:t>
        <a:bodyPr/>
        <a:lstStyle/>
        <a:p>
          <a:pPr>
            <a:buNone/>
          </a:pPr>
          <a:endParaRPr lang="en-US">
            <a:solidFill>
              <a:sysClr val="window" lastClr="FFFFFF"/>
            </a:solidFill>
            <a:latin typeface="Calibri" panose="020F0502020204030204"/>
            <a:ea typeface="+mn-ea"/>
            <a:cs typeface="+mn-cs"/>
          </a:endParaRPr>
        </a:p>
      </dgm:t>
    </dgm:pt>
    <dgm:pt modelId="{08561ED6-F543-41E8-991F-DA1181FBB40A}">
      <dgm:prSet phldrT="[Text]" custT="1"/>
      <dgm:spPr>
        <a:xfrm>
          <a:off x="2778551" y="3058826"/>
          <a:ext cx="1356605" cy="1356605"/>
        </a:xfrm>
        <a:prstGeom prst="ellipse">
          <a:avLst/>
        </a:prstGeom>
        <a:solidFill>
          <a:srgbClr val="FF0000"/>
        </a:solidFill>
        <a:scene3d>
          <a:camera prst="orthographicFront"/>
          <a:lightRig rig="flat" dir="t"/>
        </a:scene3d>
        <a:sp3d prstMaterial="plastic">
          <a:bevelT w="120900" h="88900"/>
          <a:bevelB w="88900" h="31750" prst="angle"/>
        </a:sp3d>
      </dgm:spPr>
      <dgm:t>
        <a:bodyPr/>
        <a:lstStyle/>
        <a:p>
          <a:pPr>
            <a:buNone/>
          </a:pPr>
          <a:r>
            <a:rPr lang="ar-IQ" sz="2000" b="1"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معارض الوظائف</a:t>
          </a:r>
          <a:endParaRPr lang="en-US" sz="2000" b="1" dirty="0">
            <a:solidFill>
              <a:schemeClr val="bg1"/>
            </a:solidFill>
            <a:effectLst>
              <a:outerShdw blurRad="38100" dist="38100" dir="2700000" algn="tl">
                <a:srgbClr val="000000">
                  <a:alpha val="43137"/>
                </a:srgbClr>
              </a:outerShdw>
            </a:effectLst>
            <a:latin typeface="Calibri" panose="020F0502020204030204"/>
            <a:ea typeface="+mn-ea"/>
            <a:cs typeface="+mn-cs"/>
          </a:endParaRPr>
        </a:p>
      </dgm:t>
    </dgm:pt>
    <dgm:pt modelId="{25BAB83E-66A7-4A57-8B89-CDD94D035E1D}" type="parTrans" cxnId="{FCCFD6DF-4DE1-42F3-AB6A-DF9C3BC1A97D}">
      <dgm:prSet/>
      <dgm:spPr/>
      <dgm:t>
        <a:bodyPr/>
        <a:lstStyle/>
        <a:p>
          <a:endParaRPr lang="en-US"/>
        </a:p>
      </dgm:t>
    </dgm:pt>
    <dgm:pt modelId="{7DA3AA61-D1A7-48AF-9101-B0CDEDD3FB09}" type="sibTrans" cxnId="{FCCFD6DF-4DE1-42F3-AB6A-DF9C3BC1A97D}">
      <dgm:prSet/>
      <dgm:spPr>
        <a:xfrm rot="16200000">
          <a:off x="3276098" y="2499081"/>
          <a:ext cx="361511" cy="457854"/>
        </a:xfrm>
        <a:prstGeom prst="rightArrow">
          <a:avLst>
            <a:gd name="adj1" fmla="val 60000"/>
            <a:gd name="adj2" fmla="val 50000"/>
          </a:avLst>
        </a:prstGeom>
        <a:solidFill>
          <a:srgbClr val="002060"/>
        </a:solidFill>
        <a:scene3d>
          <a:camera prst="orthographicFront"/>
          <a:lightRig rig="flat" dir="t"/>
        </a:scene3d>
        <a:sp3d z="-80000" prstMaterial="plastic">
          <a:bevelT w="50800" h="50800"/>
          <a:bevelB w="25400" h="25400" prst="angle"/>
        </a:sp3d>
      </dgm:spPr>
      <dgm:t>
        <a:bodyPr/>
        <a:lstStyle/>
        <a:p>
          <a:pPr>
            <a:buNone/>
          </a:pPr>
          <a:endParaRPr lang="en-US">
            <a:solidFill>
              <a:sysClr val="window" lastClr="FFFFFF"/>
            </a:solidFill>
            <a:latin typeface="Calibri" panose="020F0502020204030204"/>
            <a:ea typeface="+mn-ea"/>
            <a:cs typeface="+mn-cs"/>
          </a:endParaRPr>
        </a:p>
      </dgm:t>
    </dgm:pt>
    <dgm:pt modelId="{50782DED-F7FF-4451-B03A-5E0A3B168D94}">
      <dgm:prSet phldrT="[Text]" custT="1"/>
      <dgm:spPr>
        <a:xfrm>
          <a:off x="2778551" y="1020123"/>
          <a:ext cx="1356605" cy="1356605"/>
        </a:xfrm>
        <a:prstGeom prst="ellipse">
          <a:avLst/>
        </a:prstGeom>
        <a:solidFill>
          <a:srgbClr val="FF0000"/>
        </a:solidFill>
        <a:scene3d>
          <a:camera prst="orthographicFront"/>
          <a:lightRig rig="flat" dir="t"/>
        </a:scene3d>
        <a:sp3d prstMaterial="plastic">
          <a:bevelT w="120900" h="88900"/>
          <a:bevelB w="88900" h="31750" prst="angle"/>
        </a:sp3d>
      </dgm:spPr>
      <dgm:t>
        <a:bodyPr/>
        <a:lstStyle/>
        <a:p>
          <a:pPr>
            <a:buNone/>
          </a:pPr>
          <a:r>
            <a:rPr lang="ar-IQ" sz="2000" b="1"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البرنامج التوظيفي</a:t>
          </a:r>
          <a:endParaRPr lang="en-US" sz="2000" b="1" dirty="0">
            <a:solidFill>
              <a:schemeClr val="bg1"/>
            </a:solidFill>
            <a:effectLst>
              <a:outerShdw blurRad="38100" dist="38100" dir="2700000" algn="tl">
                <a:srgbClr val="000000">
                  <a:alpha val="43137"/>
                </a:srgbClr>
              </a:outerShdw>
            </a:effectLst>
            <a:latin typeface="Calibri" panose="020F0502020204030204"/>
            <a:ea typeface="+mn-ea"/>
            <a:cs typeface="+mn-cs"/>
          </a:endParaRPr>
        </a:p>
      </dgm:t>
    </dgm:pt>
    <dgm:pt modelId="{3F7DEB1D-8DA7-4058-BB9F-16B4CE365EAD}" type="parTrans" cxnId="{0E48159A-E2AD-4948-A55D-C0B58BABB467}">
      <dgm:prSet/>
      <dgm:spPr/>
      <dgm:t>
        <a:bodyPr/>
        <a:lstStyle/>
        <a:p>
          <a:endParaRPr lang="en-US"/>
        </a:p>
      </dgm:t>
    </dgm:pt>
    <dgm:pt modelId="{5FEE7073-11E2-422A-ACCD-B5003EEDF4EB}" type="sibTrans" cxnId="{0E48159A-E2AD-4948-A55D-C0B58BABB467}">
      <dgm:prSet/>
      <dgm:spPr>
        <a:xfrm rot="19800000">
          <a:off x="4150022" y="964938"/>
          <a:ext cx="361511" cy="457854"/>
        </a:xfrm>
        <a:prstGeom prst="rightArrow">
          <a:avLst>
            <a:gd name="adj1" fmla="val 60000"/>
            <a:gd name="adj2" fmla="val 50000"/>
          </a:avLst>
        </a:prstGeom>
        <a:solidFill>
          <a:srgbClr val="002060"/>
        </a:solidFill>
        <a:scene3d>
          <a:camera prst="orthographicFront"/>
          <a:lightRig rig="flat" dir="t"/>
        </a:scene3d>
        <a:sp3d z="-80000" prstMaterial="plastic">
          <a:bevelT w="50800" h="50800"/>
          <a:bevelB w="25400" h="25400" prst="angle"/>
        </a:sp3d>
      </dgm:spPr>
      <dgm:t>
        <a:bodyPr/>
        <a:lstStyle/>
        <a:p>
          <a:pPr>
            <a:buNone/>
          </a:pPr>
          <a:endParaRPr lang="en-US">
            <a:solidFill>
              <a:sysClr val="window" lastClr="FFFFFF"/>
            </a:solidFill>
            <a:latin typeface="Calibri" panose="020F0502020204030204"/>
            <a:ea typeface="+mn-ea"/>
            <a:cs typeface="+mn-cs"/>
          </a:endParaRPr>
        </a:p>
      </dgm:t>
    </dgm:pt>
    <dgm:pt modelId="{7EC540F4-54B7-4919-9B5F-997F92682919}" type="pres">
      <dgm:prSet presAssocID="{BE11DBFA-D276-4DA5-A179-C11FBCDD7B5C}" presName="cycle" presStyleCnt="0">
        <dgm:presLayoutVars>
          <dgm:dir/>
          <dgm:resizeHandles val="exact"/>
        </dgm:presLayoutVars>
      </dgm:prSet>
      <dgm:spPr/>
      <dgm:t>
        <a:bodyPr/>
        <a:lstStyle/>
        <a:p>
          <a:endParaRPr lang="en-US"/>
        </a:p>
      </dgm:t>
    </dgm:pt>
    <dgm:pt modelId="{C9EB2C14-CADD-46F2-8FE0-BD456CE19095}" type="pres">
      <dgm:prSet presAssocID="{40FAAE38-ED3A-4699-8BCA-10527B8D688E}" presName="node" presStyleLbl="node1" presStyleIdx="0" presStyleCnt="6">
        <dgm:presLayoutVars>
          <dgm:bulletEnabled val="1"/>
        </dgm:presLayoutVars>
      </dgm:prSet>
      <dgm:spPr/>
      <dgm:t>
        <a:bodyPr/>
        <a:lstStyle/>
        <a:p>
          <a:endParaRPr lang="en-US"/>
        </a:p>
      </dgm:t>
    </dgm:pt>
    <dgm:pt modelId="{F17F334E-0635-4C0E-9CA9-BFB3C71E4BD7}" type="pres">
      <dgm:prSet presAssocID="{4DEEA69A-7770-426B-936E-9E9819D83ED6}" presName="sibTrans" presStyleLbl="sibTrans2D1" presStyleIdx="0" presStyleCnt="6"/>
      <dgm:spPr/>
      <dgm:t>
        <a:bodyPr/>
        <a:lstStyle/>
        <a:p>
          <a:endParaRPr lang="en-US"/>
        </a:p>
      </dgm:t>
    </dgm:pt>
    <dgm:pt modelId="{75E6228B-EFD4-4A64-B845-4619BE743199}" type="pres">
      <dgm:prSet presAssocID="{4DEEA69A-7770-426B-936E-9E9819D83ED6}" presName="connectorText" presStyleLbl="sibTrans2D1" presStyleIdx="0" presStyleCnt="6"/>
      <dgm:spPr/>
      <dgm:t>
        <a:bodyPr/>
        <a:lstStyle/>
        <a:p>
          <a:endParaRPr lang="en-US"/>
        </a:p>
      </dgm:t>
    </dgm:pt>
    <dgm:pt modelId="{2623BD20-6A67-485C-97EF-50E06AA9A0AC}" type="pres">
      <dgm:prSet presAssocID="{DE0196F1-E993-4B76-915F-494D8769457F}" presName="node" presStyleLbl="node1" presStyleIdx="1" presStyleCnt="6">
        <dgm:presLayoutVars>
          <dgm:bulletEnabled val="1"/>
        </dgm:presLayoutVars>
      </dgm:prSet>
      <dgm:spPr/>
      <dgm:t>
        <a:bodyPr/>
        <a:lstStyle/>
        <a:p>
          <a:endParaRPr lang="en-US"/>
        </a:p>
      </dgm:t>
    </dgm:pt>
    <dgm:pt modelId="{E3B30BD2-8C31-4890-8A8F-1156DB0011CF}" type="pres">
      <dgm:prSet presAssocID="{5C4EAC0C-08CA-4D99-8907-49C9C9C746D7}" presName="sibTrans" presStyleLbl="sibTrans2D1" presStyleIdx="1" presStyleCnt="6"/>
      <dgm:spPr/>
      <dgm:t>
        <a:bodyPr/>
        <a:lstStyle/>
        <a:p>
          <a:endParaRPr lang="en-US"/>
        </a:p>
      </dgm:t>
    </dgm:pt>
    <dgm:pt modelId="{C3B1FD92-6BC5-49F1-9CE2-B6B639AE6644}" type="pres">
      <dgm:prSet presAssocID="{5C4EAC0C-08CA-4D99-8907-49C9C9C746D7}" presName="connectorText" presStyleLbl="sibTrans2D1" presStyleIdx="1" presStyleCnt="6"/>
      <dgm:spPr/>
      <dgm:t>
        <a:bodyPr/>
        <a:lstStyle/>
        <a:p>
          <a:endParaRPr lang="en-US"/>
        </a:p>
      </dgm:t>
    </dgm:pt>
    <dgm:pt modelId="{DFA9B59F-6130-4CB3-ABBB-F82CC4984602}" type="pres">
      <dgm:prSet presAssocID="{8307AADE-B46E-44DE-90A2-BAE38F2D5778}" presName="node" presStyleLbl="node1" presStyleIdx="2" presStyleCnt="6">
        <dgm:presLayoutVars>
          <dgm:bulletEnabled val="1"/>
        </dgm:presLayoutVars>
      </dgm:prSet>
      <dgm:spPr/>
      <dgm:t>
        <a:bodyPr/>
        <a:lstStyle/>
        <a:p>
          <a:endParaRPr lang="en-US"/>
        </a:p>
      </dgm:t>
    </dgm:pt>
    <dgm:pt modelId="{4E8EC75C-B907-4B45-B3BF-DA44D75D2C71}" type="pres">
      <dgm:prSet presAssocID="{82A5EDC0-2B90-461A-BC6F-C4212BB7290E}" presName="sibTrans" presStyleLbl="sibTrans2D1" presStyleIdx="2" presStyleCnt="6"/>
      <dgm:spPr/>
      <dgm:t>
        <a:bodyPr/>
        <a:lstStyle/>
        <a:p>
          <a:endParaRPr lang="en-US"/>
        </a:p>
      </dgm:t>
    </dgm:pt>
    <dgm:pt modelId="{DECBD0EA-5D1F-4EF9-AF82-DDFBE888B113}" type="pres">
      <dgm:prSet presAssocID="{82A5EDC0-2B90-461A-BC6F-C4212BB7290E}" presName="connectorText" presStyleLbl="sibTrans2D1" presStyleIdx="2" presStyleCnt="6"/>
      <dgm:spPr/>
      <dgm:t>
        <a:bodyPr/>
        <a:lstStyle/>
        <a:p>
          <a:endParaRPr lang="en-US"/>
        </a:p>
      </dgm:t>
    </dgm:pt>
    <dgm:pt modelId="{25B4125E-B072-4F93-BB0C-56F232C01924}" type="pres">
      <dgm:prSet presAssocID="{E04718D4-7807-460C-89DA-36633E2F0F6F}" presName="node" presStyleLbl="node1" presStyleIdx="3" presStyleCnt="6">
        <dgm:presLayoutVars>
          <dgm:bulletEnabled val="1"/>
        </dgm:presLayoutVars>
      </dgm:prSet>
      <dgm:spPr/>
      <dgm:t>
        <a:bodyPr/>
        <a:lstStyle/>
        <a:p>
          <a:endParaRPr lang="en-US"/>
        </a:p>
      </dgm:t>
    </dgm:pt>
    <dgm:pt modelId="{E380E03D-85E8-4A52-95E2-17745A09233A}" type="pres">
      <dgm:prSet presAssocID="{E71002C7-737D-40A7-9C6D-51F4CC97BE9F}" presName="sibTrans" presStyleLbl="sibTrans2D1" presStyleIdx="3" presStyleCnt="6"/>
      <dgm:spPr/>
      <dgm:t>
        <a:bodyPr/>
        <a:lstStyle/>
        <a:p>
          <a:endParaRPr lang="en-US"/>
        </a:p>
      </dgm:t>
    </dgm:pt>
    <dgm:pt modelId="{3898E991-A504-4F38-9554-425951A8488B}" type="pres">
      <dgm:prSet presAssocID="{E71002C7-737D-40A7-9C6D-51F4CC97BE9F}" presName="connectorText" presStyleLbl="sibTrans2D1" presStyleIdx="3" presStyleCnt="6"/>
      <dgm:spPr/>
      <dgm:t>
        <a:bodyPr/>
        <a:lstStyle/>
        <a:p>
          <a:endParaRPr lang="en-US"/>
        </a:p>
      </dgm:t>
    </dgm:pt>
    <dgm:pt modelId="{400E2013-D30E-4E32-979D-7E11CC708A26}" type="pres">
      <dgm:prSet presAssocID="{08561ED6-F543-41E8-991F-DA1181FBB40A}" presName="node" presStyleLbl="node1" presStyleIdx="4" presStyleCnt="6">
        <dgm:presLayoutVars>
          <dgm:bulletEnabled val="1"/>
        </dgm:presLayoutVars>
      </dgm:prSet>
      <dgm:spPr/>
      <dgm:t>
        <a:bodyPr/>
        <a:lstStyle/>
        <a:p>
          <a:endParaRPr lang="en-US"/>
        </a:p>
      </dgm:t>
    </dgm:pt>
    <dgm:pt modelId="{902941BB-5197-430E-97DD-C41A2C2D8727}" type="pres">
      <dgm:prSet presAssocID="{7DA3AA61-D1A7-48AF-9101-B0CDEDD3FB09}" presName="sibTrans" presStyleLbl="sibTrans2D1" presStyleIdx="4" presStyleCnt="6"/>
      <dgm:spPr/>
      <dgm:t>
        <a:bodyPr/>
        <a:lstStyle/>
        <a:p>
          <a:endParaRPr lang="en-US"/>
        </a:p>
      </dgm:t>
    </dgm:pt>
    <dgm:pt modelId="{D30B5C05-A069-4349-A9B6-4401DE94B00B}" type="pres">
      <dgm:prSet presAssocID="{7DA3AA61-D1A7-48AF-9101-B0CDEDD3FB09}" presName="connectorText" presStyleLbl="sibTrans2D1" presStyleIdx="4" presStyleCnt="6"/>
      <dgm:spPr/>
      <dgm:t>
        <a:bodyPr/>
        <a:lstStyle/>
        <a:p>
          <a:endParaRPr lang="en-US"/>
        </a:p>
      </dgm:t>
    </dgm:pt>
    <dgm:pt modelId="{941CF8D9-BD6D-4249-BB16-FE00A337A82F}" type="pres">
      <dgm:prSet presAssocID="{50782DED-F7FF-4451-B03A-5E0A3B168D94}" presName="node" presStyleLbl="node1" presStyleIdx="5" presStyleCnt="6">
        <dgm:presLayoutVars>
          <dgm:bulletEnabled val="1"/>
        </dgm:presLayoutVars>
      </dgm:prSet>
      <dgm:spPr/>
      <dgm:t>
        <a:bodyPr/>
        <a:lstStyle/>
        <a:p>
          <a:endParaRPr lang="en-US"/>
        </a:p>
      </dgm:t>
    </dgm:pt>
    <dgm:pt modelId="{9AF69294-3DA0-49F1-A7A1-60E397849B57}" type="pres">
      <dgm:prSet presAssocID="{5FEE7073-11E2-422A-ACCD-B5003EEDF4EB}" presName="sibTrans" presStyleLbl="sibTrans2D1" presStyleIdx="5" presStyleCnt="6"/>
      <dgm:spPr/>
      <dgm:t>
        <a:bodyPr/>
        <a:lstStyle/>
        <a:p>
          <a:endParaRPr lang="en-US"/>
        </a:p>
      </dgm:t>
    </dgm:pt>
    <dgm:pt modelId="{C9B83AFE-76D4-4660-A6DD-DC9E8D0D810C}" type="pres">
      <dgm:prSet presAssocID="{5FEE7073-11E2-422A-ACCD-B5003EEDF4EB}" presName="connectorText" presStyleLbl="sibTrans2D1" presStyleIdx="5" presStyleCnt="6"/>
      <dgm:spPr/>
      <dgm:t>
        <a:bodyPr/>
        <a:lstStyle/>
        <a:p>
          <a:endParaRPr lang="en-US"/>
        </a:p>
      </dgm:t>
    </dgm:pt>
  </dgm:ptLst>
  <dgm:cxnLst>
    <dgm:cxn modelId="{92F2584E-82E8-4709-85DA-6BC8EFD20256}" type="presOf" srcId="{40FAAE38-ED3A-4699-8BCA-10527B8D688E}" destId="{C9EB2C14-CADD-46F2-8FE0-BD456CE19095}" srcOrd="0" destOrd="0" presId="urn:microsoft.com/office/officeart/2005/8/layout/cycle2"/>
    <dgm:cxn modelId="{DFAB30AB-9FE4-42AE-970F-2512C0D50C6E}" type="presOf" srcId="{7DA3AA61-D1A7-48AF-9101-B0CDEDD3FB09}" destId="{D30B5C05-A069-4349-A9B6-4401DE94B00B}" srcOrd="1" destOrd="0" presId="urn:microsoft.com/office/officeart/2005/8/layout/cycle2"/>
    <dgm:cxn modelId="{F4138A0C-C3AF-4144-96DA-DD23291C2D69}" type="presOf" srcId="{50782DED-F7FF-4451-B03A-5E0A3B168D94}" destId="{941CF8D9-BD6D-4249-BB16-FE00A337A82F}" srcOrd="0" destOrd="0" presId="urn:microsoft.com/office/officeart/2005/8/layout/cycle2"/>
    <dgm:cxn modelId="{E8FB6726-CC48-4E8D-A226-FF5D812A95A0}" type="presOf" srcId="{82A5EDC0-2B90-461A-BC6F-C4212BB7290E}" destId="{DECBD0EA-5D1F-4EF9-AF82-DDFBE888B113}" srcOrd="1" destOrd="0" presId="urn:microsoft.com/office/officeart/2005/8/layout/cycle2"/>
    <dgm:cxn modelId="{766E0231-670A-4714-A659-13D01C6AEB51}" type="presOf" srcId="{7DA3AA61-D1A7-48AF-9101-B0CDEDD3FB09}" destId="{902941BB-5197-430E-97DD-C41A2C2D8727}" srcOrd="0" destOrd="0" presId="urn:microsoft.com/office/officeart/2005/8/layout/cycle2"/>
    <dgm:cxn modelId="{ADB51EDA-5D60-46C1-83B9-8261101F391E}" type="presOf" srcId="{5FEE7073-11E2-422A-ACCD-B5003EEDF4EB}" destId="{9AF69294-3DA0-49F1-A7A1-60E397849B57}" srcOrd="0" destOrd="0" presId="urn:microsoft.com/office/officeart/2005/8/layout/cycle2"/>
    <dgm:cxn modelId="{726023E3-D7C7-4499-97FC-70D2CC23027E}" srcId="{BE11DBFA-D276-4DA5-A179-C11FBCDD7B5C}" destId="{40FAAE38-ED3A-4699-8BCA-10527B8D688E}" srcOrd="0" destOrd="0" parTransId="{EB164CAA-4935-4460-A744-F56081C2BA80}" sibTransId="{4DEEA69A-7770-426B-936E-9E9819D83ED6}"/>
    <dgm:cxn modelId="{189C0FAD-5416-4FA2-90BF-FD1FAA2C1A3E}" type="presOf" srcId="{82A5EDC0-2B90-461A-BC6F-C4212BB7290E}" destId="{4E8EC75C-B907-4B45-B3BF-DA44D75D2C71}" srcOrd="0" destOrd="0" presId="urn:microsoft.com/office/officeart/2005/8/layout/cycle2"/>
    <dgm:cxn modelId="{A0CC6E0D-768C-47C3-9C01-9C31B51A9D82}" type="presOf" srcId="{4DEEA69A-7770-426B-936E-9E9819D83ED6}" destId="{75E6228B-EFD4-4A64-B845-4619BE743199}" srcOrd="1" destOrd="0" presId="urn:microsoft.com/office/officeart/2005/8/layout/cycle2"/>
    <dgm:cxn modelId="{EE7C4CF8-CBD2-4628-B8E8-957384DA2AFC}" type="presOf" srcId="{BE11DBFA-D276-4DA5-A179-C11FBCDD7B5C}" destId="{7EC540F4-54B7-4919-9B5F-997F92682919}" srcOrd="0" destOrd="0" presId="urn:microsoft.com/office/officeart/2005/8/layout/cycle2"/>
    <dgm:cxn modelId="{FE567FF5-2AFA-4649-9B54-953B506731CA}" type="presOf" srcId="{5FEE7073-11E2-422A-ACCD-B5003EEDF4EB}" destId="{C9B83AFE-76D4-4660-A6DD-DC9E8D0D810C}" srcOrd="1" destOrd="0" presId="urn:microsoft.com/office/officeart/2005/8/layout/cycle2"/>
    <dgm:cxn modelId="{4E83C482-F301-4B40-9360-3884CA434BEB}" srcId="{BE11DBFA-D276-4DA5-A179-C11FBCDD7B5C}" destId="{DE0196F1-E993-4B76-915F-494D8769457F}" srcOrd="1" destOrd="0" parTransId="{5C086857-F9A6-4EEB-8173-0018FCF6D20C}" sibTransId="{5C4EAC0C-08CA-4D99-8907-49C9C9C746D7}"/>
    <dgm:cxn modelId="{89A9071E-6010-4570-A5E5-980118F22B28}" type="presOf" srcId="{DE0196F1-E993-4B76-915F-494D8769457F}" destId="{2623BD20-6A67-485C-97EF-50E06AA9A0AC}" srcOrd="0" destOrd="0" presId="urn:microsoft.com/office/officeart/2005/8/layout/cycle2"/>
    <dgm:cxn modelId="{FCCFD6DF-4DE1-42F3-AB6A-DF9C3BC1A97D}" srcId="{BE11DBFA-D276-4DA5-A179-C11FBCDD7B5C}" destId="{08561ED6-F543-41E8-991F-DA1181FBB40A}" srcOrd="4" destOrd="0" parTransId="{25BAB83E-66A7-4A57-8B89-CDD94D035E1D}" sibTransId="{7DA3AA61-D1A7-48AF-9101-B0CDEDD3FB09}"/>
    <dgm:cxn modelId="{902C810E-5DFF-4B00-9A65-9CA0B861DBB6}" type="presOf" srcId="{4DEEA69A-7770-426B-936E-9E9819D83ED6}" destId="{F17F334E-0635-4C0E-9CA9-BFB3C71E4BD7}" srcOrd="0" destOrd="0" presId="urn:microsoft.com/office/officeart/2005/8/layout/cycle2"/>
    <dgm:cxn modelId="{AE36DBDF-7836-4A0A-B898-752B1EFA3AF2}" type="presOf" srcId="{E04718D4-7807-460C-89DA-36633E2F0F6F}" destId="{25B4125E-B072-4F93-BB0C-56F232C01924}" srcOrd="0" destOrd="0" presId="urn:microsoft.com/office/officeart/2005/8/layout/cycle2"/>
    <dgm:cxn modelId="{9A92A99B-132A-49CB-810A-D6CF8F16BC55}" type="presOf" srcId="{E71002C7-737D-40A7-9C6D-51F4CC97BE9F}" destId="{3898E991-A504-4F38-9554-425951A8488B}" srcOrd="1" destOrd="0" presId="urn:microsoft.com/office/officeart/2005/8/layout/cycle2"/>
    <dgm:cxn modelId="{0E48159A-E2AD-4948-A55D-C0B58BABB467}" srcId="{BE11DBFA-D276-4DA5-A179-C11FBCDD7B5C}" destId="{50782DED-F7FF-4451-B03A-5E0A3B168D94}" srcOrd="5" destOrd="0" parTransId="{3F7DEB1D-8DA7-4058-BB9F-16B4CE365EAD}" sibTransId="{5FEE7073-11E2-422A-ACCD-B5003EEDF4EB}"/>
    <dgm:cxn modelId="{AFA8C7A8-DEAA-4A5E-9E68-16FA5E19C494}" type="presOf" srcId="{5C4EAC0C-08CA-4D99-8907-49C9C9C746D7}" destId="{C3B1FD92-6BC5-49F1-9CE2-B6B639AE6644}" srcOrd="1" destOrd="0" presId="urn:microsoft.com/office/officeart/2005/8/layout/cycle2"/>
    <dgm:cxn modelId="{569060CF-1AF5-4066-8A06-30476F3BB009}" srcId="{BE11DBFA-D276-4DA5-A179-C11FBCDD7B5C}" destId="{8307AADE-B46E-44DE-90A2-BAE38F2D5778}" srcOrd="2" destOrd="0" parTransId="{85B3D015-45B0-4B64-8E51-E757C96D7530}" sibTransId="{82A5EDC0-2B90-461A-BC6F-C4212BB7290E}"/>
    <dgm:cxn modelId="{63A61B56-28D0-4367-BC75-73DD794AB668}" srcId="{BE11DBFA-D276-4DA5-A179-C11FBCDD7B5C}" destId="{E04718D4-7807-460C-89DA-36633E2F0F6F}" srcOrd="3" destOrd="0" parTransId="{B781BCF8-9677-47B0-A90E-076F0F6EC500}" sibTransId="{E71002C7-737D-40A7-9C6D-51F4CC97BE9F}"/>
    <dgm:cxn modelId="{4E787F86-F399-4A47-9705-C0EC5D9BC079}" type="presOf" srcId="{08561ED6-F543-41E8-991F-DA1181FBB40A}" destId="{400E2013-D30E-4E32-979D-7E11CC708A26}" srcOrd="0" destOrd="0" presId="urn:microsoft.com/office/officeart/2005/8/layout/cycle2"/>
    <dgm:cxn modelId="{22E48DEE-CAC3-4D7C-BA20-359CA81F7100}" type="presOf" srcId="{8307AADE-B46E-44DE-90A2-BAE38F2D5778}" destId="{DFA9B59F-6130-4CB3-ABBB-F82CC4984602}" srcOrd="0" destOrd="0" presId="urn:microsoft.com/office/officeart/2005/8/layout/cycle2"/>
    <dgm:cxn modelId="{044C7706-E19F-4AF0-AA53-15E6652302E9}" type="presOf" srcId="{5C4EAC0C-08CA-4D99-8907-49C9C9C746D7}" destId="{E3B30BD2-8C31-4890-8A8F-1156DB0011CF}" srcOrd="0" destOrd="0" presId="urn:microsoft.com/office/officeart/2005/8/layout/cycle2"/>
    <dgm:cxn modelId="{60FA2893-8700-4192-96EE-68D4BD1F147D}" type="presOf" srcId="{E71002C7-737D-40A7-9C6D-51F4CC97BE9F}" destId="{E380E03D-85E8-4A52-95E2-17745A09233A}" srcOrd="0" destOrd="0" presId="urn:microsoft.com/office/officeart/2005/8/layout/cycle2"/>
    <dgm:cxn modelId="{96DA4E5C-D116-47AC-8893-31602A50B2E3}" type="presParOf" srcId="{7EC540F4-54B7-4919-9B5F-997F92682919}" destId="{C9EB2C14-CADD-46F2-8FE0-BD456CE19095}" srcOrd="0" destOrd="0" presId="urn:microsoft.com/office/officeart/2005/8/layout/cycle2"/>
    <dgm:cxn modelId="{DBE8A7F2-5713-4401-8548-0CCBA02653AE}" type="presParOf" srcId="{7EC540F4-54B7-4919-9B5F-997F92682919}" destId="{F17F334E-0635-4C0E-9CA9-BFB3C71E4BD7}" srcOrd="1" destOrd="0" presId="urn:microsoft.com/office/officeart/2005/8/layout/cycle2"/>
    <dgm:cxn modelId="{D3798BE7-3F62-4054-BBD1-6DF94D627E8E}" type="presParOf" srcId="{F17F334E-0635-4C0E-9CA9-BFB3C71E4BD7}" destId="{75E6228B-EFD4-4A64-B845-4619BE743199}" srcOrd="0" destOrd="0" presId="urn:microsoft.com/office/officeart/2005/8/layout/cycle2"/>
    <dgm:cxn modelId="{84FC5475-6E0B-40FF-AF63-90A9A6C5C566}" type="presParOf" srcId="{7EC540F4-54B7-4919-9B5F-997F92682919}" destId="{2623BD20-6A67-485C-97EF-50E06AA9A0AC}" srcOrd="2" destOrd="0" presId="urn:microsoft.com/office/officeart/2005/8/layout/cycle2"/>
    <dgm:cxn modelId="{45FA8DE3-5C94-4907-A477-B50115C1F3DE}" type="presParOf" srcId="{7EC540F4-54B7-4919-9B5F-997F92682919}" destId="{E3B30BD2-8C31-4890-8A8F-1156DB0011CF}" srcOrd="3" destOrd="0" presId="urn:microsoft.com/office/officeart/2005/8/layout/cycle2"/>
    <dgm:cxn modelId="{6E22D577-8A36-4E88-9AC6-AA5EEB115311}" type="presParOf" srcId="{E3B30BD2-8C31-4890-8A8F-1156DB0011CF}" destId="{C3B1FD92-6BC5-49F1-9CE2-B6B639AE6644}" srcOrd="0" destOrd="0" presId="urn:microsoft.com/office/officeart/2005/8/layout/cycle2"/>
    <dgm:cxn modelId="{FA52C37C-1A39-4097-9799-5739A36BD361}" type="presParOf" srcId="{7EC540F4-54B7-4919-9B5F-997F92682919}" destId="{DFA9B59F-6130-4CB3-ABBB-F82CC4984602}" srcOrd="4" destOrd="0" presId="urn:microsoft.com/office/officeart/2005/8/layout/cycle2"/>
    <dgm:cxn modelId="{C8AD0A0E-1FF4-401C-9D6C-8214708F9D2D}" type="presParOf" srcId="{7EC540F4-54B7-4919-9B5F-997F92682919}" destId="{4E8EC75C-B907-4B45-B3BF-DA44D75D2C71}" srcOrd="5" destOrd="0" presId="urn:microsoft.com/office/officeart/2005/8/layout/cycle2"/>
    <dgm:cxn modelId="{5FA3C540-2B6E-43E4-A69A-030462C550E5}" type="presParOf" srcId="{4E8EC75C-B907-4B45-B3BF-DA44D75D2C71}" destId="{DECBD0EA-5D1F-4EF9-AF82-DDFBE888B113}" srcOrd="0" destOrd="0" presId="urn:microsoft.com/office/officeart/2005/8/layout/cycle2"/>
    <dgm:cxn modelId="{6879B29B-0479-4C5C-A064-BA976F493835}" type="presParOf" srcId="{7EC540F4-54B7-4919-9B5F-997F92682919}" destId="{25B4125E-B072-4F93-BB0C-56F232C01924}" srcOrd="6" destOrd="0" presId="urn:microsoft.com/office/officeart/2005/8/layout/cycle2"/>
    <dgm:cxn modelId="{9A62CF99-A272-427A-BA04-09455F97CBBC}" type="presParOf" srcId="{7EC540F4-54B7-4919-9B5F-997F92682919}" destId="{E380E03D-85E8-4A52-95E2-17745A09233A}" srcOrd="7" destOrd="0" presId="urn:microsoft.com/office/officeart/2005/8/layout/cycle2"/>
    <dgm:cxn modelId="{2D847617-E458-44ED-A572-B6BB2C2224DD}" type="presParOf" srcId="{E380E03D-85E8-4A52-95E2-17745A09233A}" destId="{3898E991-A504-4F38-9554-425951A8488B}" srcOrd="0" destOrd="0" presId="urn:microsoft.com/office/officeart/2005/8/layout/cycle2"/>
    <dgm:cxn modelId="{F3193328-2A36-4437-801C-1F8F2C8CA12B}" type="presParOf" srcId="{7EC540F4-54B7-4919-9B5F-997F92682919}" destId="{400E2013-D30E-4E32-979D-7E11CC708A26}" srcOrd="8" destOrd="0" presId="urn:microsoft.com/office/officeart/2005/8/layout/cycle2"/>
    <dgm:cxn modelId="{EA6A7483-569F-4513-82BA-6077708318C4}" type="presParOf" srcId="{7EC540F4-54B7-4919-9B5F-997F92682919}" destId="{902941BB-5197-430E-97DD-C41A2C2D8727}" srcOrd="9" destOrd="0" presId="urn:microsoft.com/office/officeart/2005/8/layout/cycle2"/>
    <dgm:cxn modelId="{427AE650-A118-4575-A53F-6731530FD095}" type="presParOf" srcId="{902941BB-5197-430E-97DD-C41A2C2D8727}" destId="{D30B5C05-A069-4349-A9B6-4401DE94B00B}" srcOrd="0" destOrd="0" presId="urn:microsoft.com/office/officeart/2005/8/layout/cycle2"/>
    <dgm:cxn modelId="{CC1FCB22-D9B5-46AF-8461-10A91EEEDEAA}" type="presParOf" srcId="{7EC540F4-54B7-4919-9B5F-997F92682919}" destId="{941CF8D9-BD6D-4249-BB16-FE00A337A82F}" srcOrd="10" destOrd="0" presId="urn:microsoft.com/office/officeart/2005/8/layout/cycle2"/>
    <dgm:cxn modelId="{5DF03E18-CDCB-4106-87DC-5586BBE0C28F}" type="presParOf" srcId="{7EC540F4-54B7-4919-9B5F-997F92682919}" destId="{9AF69294-3DA0-49F1-A7A1-60E397849B57}" srcOrd="11" destOrd="0" presId="urn:microsoft.com/office/officeart/2005/8/layout/cycle2"/>
    <dgm:cxn modelId="{D9BE03C7-42B5-486B-BF41-CE1435A00CFC}" type="presParOf" srcId="{9AF69294-3DA0-49F1-A7A1-60E397849B57}" destId="{C9B83AFE-76D4-4660-A6DD-DC9E8D0D810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B2C14-CADD-46F2-8FE0-BD456CE19095}">
      <dsp:nvSpPr>
        <dsp:cNvPr id="0" name=""/>
        <dsp:cNvSpPr/>
      </dsp:nvSpPr>
      <dsp:spPr>
        <a:xfrm>
          <a:off x="2900347" y="2008"/>
          <a:ext cx="1334333" cy="133433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buNone/>
          </a:pPr>
          <a:r>
            <a:rPr lang="ar-IQ" sz="1600" b="1" kern="1200"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برامج        التدريب الوظيفي</a:t>
          </a:r>
          <a:endParaRPr lang="en-US" sz="1600" b="1"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dsp:txBody>
      <dsp:txXfrm>
        <a:off x="3095756" y="197417"/>
        <a:ext cx="943515" cy="943515"/>
      </dsp:txXfrm>
    </dsp:sp>
    <dsp:sp modelId="{F17F334E-0635-4C0E-9CA9-BFB3C71E4BD7}">
      <dsp:nvSpPr>
        <dsp:cNvPr id="0" name=""/>
        <dsp:cNvSpPr/>
      </dsp:nvSpPr>
      <dsp:spPr>
        <a:xfrm rot="1800000">
          <a:off x="4249271" y="940235"/>
          <a:ext cx="355472" cy="450337"/>
        </a:xfrm>
        <a:prstGeom prst="rightArrow">
          <a:avLst>
            <a:gd name="adj1" fmla="val 60000"/>
            <a:gd name="adj2" fmla="val 50000"/>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a:off x="4256415" y="1003642"/>
        <a:ext cx="248830" cy="270203"/>
      </dsp:txXfrm>
    </dsp:sp>
    <dsp:sp modelId="{2623BD20-6A67-485C-97EF-50E06AA9A0AC}">
      <dsp:nvSpPr>
        <dsp:cNvPr id="0" name=""/>
        <dsp:cNvSpPr/>
      </dsp:nvSpPr>
      <dsp:spPr>
        <a:xfrm>
          <a:off x="4636759" y="1004526"/>
          <a:ext cx="1334333" cy="133433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buNone/>
          </a:pPr>
          <a:r>
            <a:rPr lang="ar-IQ" sz="1600" b="1" kern="1200"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الدورات وورش العمل التطويرية والتأهيلية</a:t>
          </a:r>
          <a:endParaRPr lang="en-US" sz="1600" b="1"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dsp:txBody>
      <dsp:txXfrm>
        <a:off x="4832168" y="1199935"/>
        <a:ext cx="943515" cy="943515"/>
      </dsp:txXfrm>
    </dsp:sp>
    <dsp:sp modelId="{E3B30BD2-8C31-4890-8A8F-1156DB0011CF}">
      <dsp:nvSpPr>
        <dsp:cNvPr id="0" name=""/>
        <dsp:cNvSpPr/>
      </dsp:nvSpPr>
      <dsp:spPr>
        <a:xfrm rot="5400000">
          <a:off x="5126189" y="2438982"/>
          <a:ext cx="355472" cy="450337"/>
        </a:xfrm>
        <a:prstGeom prst="rightArrow">
          <a:avLst>
            <a:gd name="adj1" fmla="val 60000"/>
            <a:gd name="adj2" fmla="val 50000"/>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a:off x="5179510" y="2475728"/>
        <a:ext cx="248830" cy="270203"/>
      </dsp:txXfrm>
    </dsp:sp>
    <dsp:sp modelId="{DFA9B59F-6130-4CB3-ABBB-F82CC4984602}">
      <dsp:nvSpPr>
        <dsp:cNvPr id="0" name=""/>
        <dsp:cNvSpPr/>
      </dsp:nvSpPr>
      <dsp:spPr>
        <a:xfrm>
          <a:off x="4636759" y="3009562"/>
          <a:ext cx="1334333" cy="133433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ar-IQ" sz="2000" b="1" kern="1200"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فعالية              يوم التصميم</a:t>
          </a:r>
          <a:endParaRPr lang="en-US" sz="2000" b="1"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dsp:txBody>
      <dsp:txXfrm>
        <a:off x="4832168" y="3204971"/>
        <a:ext cx="943515" cy="943515"/>
      </dsp:txXfrm>
    </dsp:sp>
    <dsp:sp modelId="{4E8EC75C-B907-4B45-B3BF-DA44D75D2C71}">
      <dsp:nvSpPr>
        <dsp:cNvPr id="0" name=""/>
        <dsp:cNvSpPr/>
      </dsp:nvSpPr>
      <dsp:spPr>
        <a:xfrm rot="9000000">
          <a:off x="4266696" y="3947789"/>
          <a:ext cx="355472" cy="450337"/>
        </a:xfrm>
        <a:prstGeom prst="rightArrow">
          <a:avLst>
            <a:gd name="adj1" fmla="val 60000"/>
            <a:gd name="adj2" fmla="val 50000"/>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rot="10800000">
        <a:off x="4366194" y="4011196"/>
        <a:ext cx="248830" cy="270203"/>
      </dsp:txXfrm>
    </dsp:sp>
    <dsp:sp modelId="{25B4125E-B072-4F93-BB0C-56F232C01924}">
      <dsp:nvSpPr>
        <dsp:cNvPr id="0" name=""/>
        <dsp:cNvSpPr/>
      </dsp:nvSpPr>
      <dsp:spPr>
        <a:xfrm>
          <a:off x="2900347" y="4012080"/>
          <a:ext cx="1334333" cy="133433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ar-IQ" sz="2000" b="1" kern="1200"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برامج           ريادة الاعمال</a:t>
          </a:r>
        </a:p>
      </dsp:txBody>
      <dsp:txXfrm>
        <a:off x="3095756" y="4207489"/>
        <a:ext cx="943515" cy="943515"/>
      </dsp:txXfrm>
    </dsp:sp>
    <dsp:sp modelId="{E380E03D-85E8-4A52-95E2-17745A09233A}">
      <dsp:nvSpPr>
        <dsp:cNvPr id="0" name=""/>
        <dsp:cNvSpPr/>
      </dsp:nvSpPr>
      <dsp:spPr>
        <a:xfrm rot="12600000">
          <a:off x="2530284" y="3957849"/>
          <a:ext cx="355472" cy="450337"/>
        </a:xfrm>
        <a:prstGeom prst="rightArrow">
          <a:avLst>
            <a:gd name="adj1" fmla="val 60000"/>
            <a:gd name="adj2" fmla="val 50000"/>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rot="10800000">
        <a:off x="2629782" y="4074577"/>
        <a:ext cx="248830" cy="270203"/>
      </dsp:txXfrm>
    </dsp:sp>
    <dsp:sp modelId="{400E2013-D30E-4E32-979D-7E11CC708A26}">
      <dsp:nvSpPr>
        <dsp:cNvPr id="0" name=""/>
        <dsp:cNvSpPr/>
      </dsp:nvSpPr>
      <dsp:spPr>
        <a:xfrm>
          <a:off x="1163935" y="3009562"/>
          <a:ext cx="1334333" cy="133433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ar-IQ" sz="2000" b="1" kern="1200"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معارض الوظائف</a:t>
          </a:r>
          <a:endParaRPr lang="en-US" sz="2000" b="1"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dsp:txBody>
      <dsp:txXfrm>
        <a:off x="1359344" y="3204971"/>
        <a:ext cx="943515" cy="943515"/>
      </dsp:txXfrm>
    </dsp:sp>
    <dsp:sp modelId="{902941BB-5197-430E-97DD-C41A2C2D8727}">
      <dsp:nvSpPr>
        <dsp:cNvPr id="0" name=""/>
        <dsp:cNvSpPr/>
      </dsp:nvSpPr>
      <dsp:spPr>
        <a:xfrm rot="16200000">
          <a:off x="1653365" y="2459103"/>
          <a:ext cx="355472" cy="450337"/>
        </a:xfrm>
        <a:prstGeom prst="rightArrow">
          <a:avLst>
            <a:gd name="adj1" fmla="val 60000"/>
            <a:gd name="adj2" fmla="val 50000"/>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a:off x="1706686" y="2602491"/>
        <a:ext cx="248830" cy="270203"/>
      </dsp:txXfrm>
    </dsp:sp>
    <dsp:sp modelId="{941CF8D9-BD6D-4249-BB16-FE00A337A82F}">
      <dsp:nvSpPr>
        <dsp:cNvPr id="0" name=""/>
        <dsp:cNvSpPr/>
      </dsp:nvSpPr>
      <dsp:spPr>
        <a:xfrm>
          <a:off x="1163935" y="1004526"/>
          <a:ext cx="1334333" cy="1334333"/>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buNone/>
          </a:pPr>
          <a:r>
            <a:rPr lang="ar-IQ" sz="2000" b="1" kern="1200" dirty="0">
              <a:solidFill>
                <a:schemeClr val="bg1"/>
              </a:solidFill>
              <a:effectLst>
                <a:outerShdw blurRad="38100" dist="38100" dir="2700000" algn="tl">
                  <a:srgbClr val="000000">
                    <a:alpha val="43137"/>
                  </a:srgbClr>
                </a:outerShdw>
              </a:effectLst>
              <a:latin typeface="Calibri" panose="020F0502020204030204"/>
              <a:ea typeface="+mn-ea"/>
              <a:cs typeface="Arial" panose="020B0604020202020204" pitchFamily="34" charset="0"/>
            </a:rPr>
            <a:t>البرنامج التوظيفي</a:t>
          </a:r>
          <a:endParaRPr lang="en-US" sz="2000" b="1" kern="1200" dirty="0">
            <a:solidFill>
              <a:schemeClr val="bg1"/>
            </a:solidFill>
            <a:effectLst>
              <a:outerShdw blurRad="38100" dist="38100" dir="2700000" algn="tl">
                <a:srgbClr val="000000">
                  <a:alpha val="43137"/>
                </a:srgbClr>
              </a:outerShdw>
            </a:effectLst>
            <a:latin typeface="Calibri" panose="020F0502020204030204"/>
            <a:ea typeface="+mn-ea"/>
            <a:cs typeface="+mn-cs"/>
          </a:endParaRPr>
        </a:p>
      </dsp:txBody>
      <dsp:txXfrm>
        <a:off x="1359344" y="1199935"/>
        <a:ext cx="943515" cy="943515"/>
      </dsp:txXfrm>
    </dsp:sp>
    <dsp:sp modelId="{9AF69294-3DA0-49F1-A7A1-60E397849B57}">
      <dsp:nvSpPr>
        <dsp:cNvPr id="0" name=""/>
        <dsp:cNvSpPr/>
      </dsp:nvSpPr>
      <dsp:spPr>
        <a:xfrm rot="19800000">
          <a:off x="2512859" y="950295"/>
          <a:ext cx="355472" cy="450337"/>
        </a:xfrm>
        <a:prstGeom prst="rightArrow">
          <a:avLst>
            <a:gd name="adj1" fmla="val 60000"/>
            <a:gd name="adj2" fmla="val 50000"/>
          </a:avLst>
        </a:prstGeom>
        <a:solidFill>
          <a:srgbClr val="00206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a:off x="2520003" y="1067023"/>
        <a:ext cx="248830" cy="27020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 name="عنصر نائب للتاريخ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346B50DE-E2C5-4570-A602-723F73963DFC}" type="datetime1">
              <a:rPr lang="ar-SA" smtClean="0">
                <a:latin typeface="Tahoma" panose="020B0604030504040204" pitchFamily="34" charset="0"/>
                <a:ea typeface="Tahoma" panose="020B0604030504040204" pitchFamily="34" charset="0"/>
                <a:cs typeface="Tahoma" panose="020B0604030504040204" pitchFamily="34" charset="0"/>
              </a:rPr>
              <a:t>03/05/1445</a:t>
            </a:fld>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لتذييل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 name="عنصر نائب لرقم الشريحة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EA94C235-F339-4747-8B0C-CAD691A9D07D}" type="slidenum">
              <a:rPr lang="ar-SA" smtClean="0">
                <a:latin typeface="Tahoma" panose="020B0604030504040204" pitchFamily="34" charset="0"/>
                <a:ea typeface="Tahoma" panose="020B0604030504040204" pitchFamily="34" charset="0"/>
                <a:cs typeface="Tahoma" panose="020B0604030504040204" pitchFamily="34" charset="0"/>
              </a:rPr>
              <a:t>‹#›</a:t>
            </a:fld>
            <a:endParaRPr lang="ar-SA"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35335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4400" y="0"/>
            <a:ext cx="2971800" cy="458788"/>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ar-SA" dirty="0"/>
          </a:p>
        </p:txBody>
      </p:sp>
      <p:sp>
        <p:nvSpPr>
          <p:cNvPr id="3" name="عنصر نائب للتاريخ 2"/>
          <p:cNvSpPr>
            <a:spLocks noGrp="1"/>
          </p:cNvSpPr>
          <p:nvPr>
            <p:ph type="dt" idx="1"/>
          </p:nvPr>
        </p:nvSpPr>
        <p:spPr>
          <a:xfrm>
            <a:off x="0" y="0"/>
            <a:ext cx="2971800" cy="458788"/>
          </a:xfrm>
          <a:prstGeom prst="rect">
            <a:avLst/>
          </a:prstGeom>
        </p:spPr>
        <p:txBody>
          <a:bodyPr vert="horz" lIns="91440" tIns="45720" rIns="91440" bIns="45720" rtlCol="1"/>
          <a:lstStyle>
            <a:lvl1pPr algn="l" rtl="1">
              <a:defRPr sz="1200">
                <a:latin typeface="Tahoma" panose="020B0604030504040204" pitchFamily="34" charset="0"/>
                <a:ea typeface="Tahoma" panose="020B0604030504040204" pitchFamily="34" charset="0"/>
                <a:cs typeface="Tahoma" panose="020B0604030504040204" pitchFamily="34" charset="0"/>
              </a:defRPr>
            </a:lvl1pPr>
          </a:lstStyle>
          <a:p>
            <a:fld id="{F0258A30-3F71-4EF0-8EDF-1C17924DBC1E}" type="datetime1">
              <a:rPr lang="ar-SA" smtClean="0"/>
              <a:pPr/>
              <a:t>03/05/1445</a:t>
            </a:fld>
            <a:endParaRPr lang="ar-SA" dirty="0"/>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ar-SA" noProof="0" dirty="0"/>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rtl="1"/>
            <a:r>
              <a:rPr lang="ar-SA" noProof="0" dirty="0" smtClean="0"/>
              <a:t>انقر لتحرير أنماط النص الرئيسي</a:t>
            </a:r>
          </a:p>
          <a:p>
            <a:pPr lvl="1" rtl="1"/>
            <a:r>
              <a:rPr lang="ar-SA" noProof="0" dirty="0" smtClean="0"/>
              <a:t>المستوى الثاني</a:t>
            </a:r>
          </a:p>
          <a:p>
            <a:pPr lvl="2" rtl="1"/>
            <a:r>
              <a:rPr lang="ar-SA" noProof="0" dirty="0" smtClean="0"/>
              <a:t>المستوى الثالث</a:t>
            </a:r>
          </a:p>
          <a:p>
            <a:pPr lvl="3" rtl="1"/>
            <a:r>
              <a:rPr lang="ar-SA" noProof="0" dirty="0" smtClean="0"/>
              <a:t>المستوى الرابع</a:t>
            </a:r>
          </a:p>
          <a:p>
            <a:pPr lvl="4" rtl="1"/>
            <a:r>
              <a:rPr lang="ar-SA" noProof="0" dirty="0" smtClean="0"/>
              <a:t>المستوى الخامس</a:t>
            </a:r>
            <a:endParaRPr lang="ar-SA" noProof="0" dirty="0"/>
          </a:p>
        </p:txBody>
      </p:sp>
      <p:sp>
        <p:nvSpPr>
          <p:cNvPr id="6" name="عنصر نائب للتذييل 5"/>
          <p:cNvSpPr>
            <a:spLocks noGrp="1"/>
          </p:cNvSpPr>
          <p:nvPr>
            <p:ph type="ftr" sz="quarter" idx="4"/>
          </p:nvPr>
        </p:nvSpPr>
        <p:spPr>
          <a:xfrm>
            <a:off x="3884400" y="8685213"/>
            <a:ext cx="2971800" cy="458787"/>
          </a:xfrm>
          <a:prstGeom prst="rect">
            <a:avLst/>
          </a:prstGeom>
        </p:spPr>
        <p:txBody>
          <a:bodyPr vert="horz" lIns="91440" tIns="45720" rIns="91440" bIns="45720" rtlCol="1" anchor="b"/>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ar-SA" dirty="0"/>
          </a:p>
        </p:txBody>
      </p:sp>
      <p:sp>
        <p:nvSpPr>
          <p:cNvPr id="7" name="عنصر نائب لرقم الشريحة 6"/>
          <p:cNvSpPr>
            <a:spLocks noGrp="1"/>
          </p:cNvSpPr>
          <p:nvPr>
            <p:ph type="sldNum" sz="quarter" idx="5"/>
          </p:nvPr>
        </p:nvSpPr>
        <p:spPr>
          <a:xfrm>
            <a:off x="0" y="8685213"/>
            <a:ext cx="2971800" cy="458787"/>
          </a:xfrm>
          <a:prstGeom prst="rect">
            <a:avLst/>
          </a:prstGeom>
        </p:spPr>
        <p:txBody>
          <a:bodyPr vert="horz" lIns="91440" tIns="45720" rIns="91440" bIns="45720" rtlCol="1" anchor="b"/>
          <a:lstStyle>
            <a:lvl1pPr algn="l" rtl="1">
              <a:defRPr sz="1200">
                <a:latin typeface="Tahoma" panose="020B0604030504040204" pitchFamily="34" charset="0"/>
                <a:ea typeface="Tahoma" panose="020B0604030504040204" pitchFamily="34" charset="0"/>
                <a:cs typeface="Tahoma" panose="020B0604030504040204" pitchFamily="34" charset="0"/>
              </a:defRPr>
            </a:lvl1pPr>
          </a:lstStyle>
          <a:p>
            <a:fld id="{893B0CF2-7F87-4E02-A248-870047730F99}" type="slidenum">
              <a:rPr lang="ar-SA" smtClean="0"/>
              <a:pPr/>
              <a:t>‹#›</a:t>
            </a:fld>
            <a:endParaRPr lang="ar-SA" dirty="0"/>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hf hdr="0" ftr="0" dt="0"/>
  <p:notesStyle>
    <a:lvl1pPr marL="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F6B3765-1535-41FB-A927-AAD2D1E85382}" type="slidenum">
              <a:rPr kumimoji="0" lang="ar-SA" sz="1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a:t>
            </a:fld>
            <a:endParaRPr kumimoji="0" lang="ar-SA"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78637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p>
        </p:txBody>
      </p:sp>
      <p:sp>
        <p:nvSpPr>
          <p:cNvPr id="4" name="عنصر نائب لرقم الشريحة 3"/>
          <p:cNvSpPr>
            <a:spLocks noGrp="1"/>
          </p:cNvSpPr>
          <p:nvPr>
            <p:ph type="sldNum" sz="quarter" idx="10"/>
          </p:nvPr>
        </p:nvSpPr>
        <p:spPr/>
        <p:txBody>
          <a:bodyPr rtlCol="1"/>
          <a:lstStyle/>
          <a:p>
            <a:pPr rtl="1"/>
            <a:fld id="{893B0CF2-7F87-4E02-A248-870047730F99}" type="slidenum">
              <a:rPr lang="ar-SA" smtClean="0"/>
              <a:t>10</a:t>
            </a:fld>
            <a:endParaRPr lang="ar-SA" dirty="0"/>
          </a:p>
        </p:txBody>
      </p:sp>
    </p:spTree>
    <p:extLst>
      <p:ext uri="{BB962C8B-B14F-4D97-AF65-F5344CB8AC3E}">
        <p14:creationId xmlns:p14="http://schemas.microsoft.com/office/powerpoint/2010/main" val="744970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p>
        </p:txBody>
      </p:sp>
      <p:sp>
        <p:nvSpPr>
          <p:cNvPr id="4" name="عنصر نائب لرقم الشريحة 3"/>
          <p:cNvSpPr>
            <a:spLocks noGrp="1"/>
          </p:cNvSpPr>
          <p:nvPr>
            <p:ph type="sldNum" sz="quarter" idx="10"/>
          </p:nvPr>
        </p:nvSpPr>
        <p:spPr/>
        <p:txBody>
          <a:bodyPr rtlCol="1"/>
          <a:lstStyle/>
          <a:p>
            <a:pPr rtl="1"/>
            <a:fld id="{893B0CF2-7F87-4E02-A248-870047730F99}" type="slidenum">
              <a:rPr lang="ar-SA" smtClean="0"/>
              <a:t>11</a:t>
            </a:fld>
            <a:endParaRPr lang="ar-SA" dirty="0"/>
          </a:p>
        </p:txBody>
      </p:sp>
    </p:spTree>
    <p:extLst>
      <p:ext uri="{BB962C8B-B14F-4D97-AF65-F5344CB8AC3E}">
        <p14:creationId xmlns:p14="http://schemas.microsoft.com/office/powerpoint/2010/main" val="1985579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F6B3765-1535-41FB-A927-AAD2D1E85382}" type="slidenum">
              <a:rPr kumimoji="0" lang="ar-SA" sz="1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12</a:t>
            </a:fld>
            <a:endParaRPr kumimoji="0" lang="ar-SA"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436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F6B3765-1535-41FB-A927-AAD2D1E85382}" type="slidenum">
              <a:rPr kumimoji="0" lang="ar-SA" sz="1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a:t>
            </a:fld>
            <a:endParaRPr kumimoji="0" lang="ar-SA"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93632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 name="عنصر نائب لرقم الشريحة 3"/>
          <p:cNvSpPr>
            <a:spLocks noGrp="1"/>
          </p:cNvSpPr>
          <p:nvPr>
            <p:ph type="sldNum" sz="quarter" idx="10"/>
          </p:nvPr>
        </p:nvSpPr>
        <p:spPr/>
        <p:txBody>
          <a:bodyPr rtlCol="1"/>
          <a:lstStyle/>
          <a:p>
            <a:pPr marL="0" marR="0" lvl="0" indent="0" algn="l" defTabSz="914400" rtl="1" eaLnBrk="1" fontAlgn="auto" latinLnBrk="0" hangingPunct="1">
              <a:lnSpc>
                <a:spcPct val="100000"/>
              </a:lnSpc>
              <a:spcBef>
                <a:spcPts val="0"/>
              </a:spcBef>
              <a:spcAft>
                <a:spcPts val="0"/>
              </a:spcAft>
              <a:buClrTx/>
              <a:buSzTx/>
              <a:buFontTx/>
              <a:buNone/>
              <a:tabLst/>
              <a:defRPr/>
            </a:pPr>
            <a:fld id="{BF6B3765-1535-41FB-A927-AAD2D1E85382}" type="slidenum">
              <a:rPr kumimoji="0" lang="ar-SA" sz="1200" b="0"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a:t>
            </a:fld>
            <a:endParaRPr kumimoji="0" lang="ar-SA"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88655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p>
        </p:txBody>
      </p:sp>
      <p:sp>
        <p:nvSpPr>
          <p:cNvPr id="4" name="عنصر نائب لرقم الشريحة 3"/>
          <p:cNvSpPr>
            <a:spLocks noGrp="1"/>
          </p:cNvSpPr>
          <p:nvPr>
            <p:ph type="sldNum" sz="quarter" idx="10"/>
          </p:nvPr>
        </p:nvSpPr>
        <p:spPr/>
        <p:txBody>
          <a:bodyPr rtlCol="1"/>
          <a:lstStyle/>
          <a:p>
            <a:pPr rtl="1"/>
            <a:fld id="{893B0CF2-7F87-4E02-A248-870047730F99}" type="slidenum">
              <a:rPr lang="ar-SA" smtClean="0"/>
              <a:t>4</a:t>
            </a:fld>
            <a:endParaRPr lang="ar-SA" dirty="0"/>
          </a:p>
        </p:txBody>
      </p:sp>
    </p:spTree>
    <p:extLst>
      <p:ext uri="{BB962C8B-B14F-4D97-AF65-F5344CB8AC3E}">
        <p14:creationId xmlns:p14="http://schemas.microsoft.com/office/powerpoint/2010/main" val="716437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p>
        </p:txBody>
      </p:sp>
      <p:sp>
        <p:nvSpPr>
          <p:cNvPr id="4" name="عنصر نائب لرقم الشريحة 3"/>
          <p:cNvSpPr>
            <a:spLocks noGrp="1"/>
          </p:cNvSpPr>
          <p:nvPr>
            <p:ph type="sldNum" sz="quarter" idx="10"/>
          </p:nvPr>
        </p:nvSpPr>
        <p:spPr/>
        <p:txBody>
          <a:bodyPr rtlCol="1"/>
          <a:lstStyle/>
          <a:p>
            <a:pPr rtl="1"/>
            <a:fld id="{893B0CF2-7F87-4E02-A248-870047730F99}" type="slidenum">
              <a:rPr lang="ar-SA" smtClean="0"/>
              <a:t>5</a:t>
            </a:fld>
            <a:endParaRPr lang="ar-SA" dirty="0"/>
          </a:p>
        </p:txBody>
      </p:sp>
    </p:spTree>
    <p:extLst>
      <p:ext uri="{BB962C8B-B14F-4D97-AF65-F5344CB8AC3E}">
        <p14:creationId xmlns:p14="http://schemas.microsoft.com/office/powerpoint/2010/main" val="60496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p>
        </p:txBody>
      </p:sp>
      <p:sp>
        <p:nvSpPr>
          <p:cNvPr id="4" name="عنصر نائب لرقم الشريحة 3"/>
          <p:cNvSpPr>
            <a:spLocks noGrp="1"/>
          </p:cNvSpPr>
          <p:nvPr>
            <p:ph type="sldNum" sz="quarter" idx="10"/>
          </p:nvPr>
        </p:nvSpPr>
        <p:spPr/>
        <p:txBody>
          <a:bodyPr rtlCol="1"/>
          <a:lstStyle/>
          <a:p>
            <a:pPr rtl="1"/>
            <a:fld id="{893B0CF2-7F87-4E02-A248-870047730F99}" type="slidenum">
              <a:rPr lang="ar-SA" smtClean="0"/>
              <a:t>6</a:t>
            </a:fld>
            <a:endParaRPr lang="ar-SA" dirty="0"/>
          </a:p>
        </p:txBody>
      </p:sp>
    </p:spTree>
    <p:extLst>
      <p:ext uri="{BB962C8B-B14F-4D97-AF65-F5344CB8AC3E}">
        <p14:creationId xmlns:p14="http://schemas.microsoft.com/office/powerpoint/2010/main" val="3963366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p>
        </p:txBody>
      </p:sp>
      <p:sp>
        <p:nvSpPr>
          <p:cNvPr id="4" name="عنصر نائب لرقم الشريحة 3"/>
          <p:cNvSpPr>
            <a:spLocks noGrp="1"/>
          </p:cNvSpPr>
          <p:nvPr>
            <p:ph type="sldNum" sz="quarter" idx="10"/>
          </p:nvPr>
        </p:nvSpPr>
        <p:spPr/>
        <p:txBody>
          <a:bodyPr rtlCol="1"/>
          <a:lstStyle/>
          <a:p>
            <a:pPr rtl="1"/>
            <a:fld id="{893B0CF2-7F87-4E02-A248-870047730F99}" type="slidenum">
              <a:rPr lang="ar-SA" smtClean="0"/>
              <a:t>7</a:t>
            </a:fld>
            <a:endParaRPr lang="ar-SA" dirty="0"/>
          </a:p>
        </p:txBody>
      </p:sp>
    </p:spTree>
    <p:extLst>
      <p:ext uri="{BB962C8B-B14F-4D97-AF65-F5344CB8AC3E}">
        <p14:creationId xmlns:p14="http://schemas.microsoft.com/office/powerpoint/2010/main" val="139742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p>
        </p:txBody>
      </p:sp>
      <p:sp>
        <p:nvSpPr>
          <p:cNvPr id="4" name="عنصر نائب لرقم الشريحة 3"/>
          <p:cNvSpPr>
            <a:spLocks noGrp="1"/>
          </p:cNvSpPr>
          <p:nvPr>
            <p:ph type="sldNum" sz="quarter" idx="10"/>
          </p:nvPr>
        </p:nvSpPr>
        <p:spPr/>
        <p:txBody>
          <a:bodyPr rtlCol="1"/>
          <a:lstStyle/>
          <a:p>
            <a:pPr rtl="1"/>
            <a:fld id="{893B0CF2-7F87-4E02-A248-870047730F99}" type="slidenum">
              <a:rPr lang="ar-SA" smtClean="0"/>
              <a:t>8</a:t>
            </a:fld>
            <a:endParaRPr lang="ar-SA" dirty="0"/>
          </a:p>
        </p:txBody>
      </p:sp>
    </p:spTree>
    <p:extLst>
      <p:ext uri="{BB962C8B-B14F-4D97-AF65-F5344CB8AC3E}">
        <p14:creationId xmlns:p14="http://schemas.microsoft.com/office/powerpoint/2010/main" val="1676592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rtlCol="1"/>
          <a:lstStyle/>
          <a:p>
            <a:pPr rtl="1"/>
            <a:endParaRPr lang="ar-SA" dirty="0"/>
          </a:p>
        </p:txBody>
      </p:sp>
      <p:sp>
        <p:nvSpPr>
          <p:cNvPr id="4" name="عنصر نائب لرقم الشريحة 3"/>
          <p:cNvSpPr>
            <a:spLocks noGrp="1"/>
          </p:cNvSpPr>
          <p:nvPr>
            <p:ph type="sldNum" sz="quarter" idx="10"/>
          </p:nvPr>
        </p:nvSpPr>
        <p:spPr/>
        <p:txBody>
          <a:bodyPr rtlCol="1"/>
          <a:lstStyle/>
          <a:p>
            <a:pPr rtl="1"/>
            <a:fld id="{893B0CF2-7F87-4E02-A248-870047730F99}" type="slidenum">
              <a:rPr lang="ar-SA" smtClean="0"/>
              <a:t>9</a:t>
            </a:fld>
            <a:endParaRPr lang="ar-SA" dirty="0"/>
          </a:p>
        </p:txBody>
      </p:sp>
    </p:spTree>
    <p:extLst>
      <p:ext uri="{BB962C8B-B14F-4D97-AF65-F5344CB8AC3E}">
        <p14:creationId xmlns:p14="http://schemas.microsoft.com/office/powerpoint/2010/main" val="3945333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العنوان">
    <p:spTree>
      <p:nvGrpSpPr>
        <p:cNvPr id="1" name=""/>
        <p:cNvGrpSpPr/>
        <p:nvPr/>
      </p:nvGrpSpPr>
      <p:grpSpPr>
        <a:xfrm>
          <a:off x="0" y="0"/>
          <a:ext cx="0" cy="0"/>
          <a:chOff x="0" y="0"/>
          <a:chExt cx="0" cy="0"/>
        </a:xfrm>
      </p:grpSpPr>
      <p:grpSp>
        <p:nvGrpSpPr>
          <p:cNvPr id="10" name="مجموعة 9"/>
          <p:cNvGrpSpPr/>
          <p:nvPr/>
        </p:nvGrpSpPr>
        <p:grpSpPr>
          <a:xfrm flipH="1">
            <a:off x="0" y="6208894"/>
            <a:ext cx="12192000" cy="649106"/>
            <a:chOff x="0" y="6208894"/>
            <a:chExt cx="12192000" cy="649106"/>
          </a:xfrm>
        </p:grpSpPr>
        <p:sp>
          <p:nvSpPr>
            <p:cNvPr id="2" name="مستطيل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1" anchor="ctr"/>
            <a:lstStyle/>
            <a:p>
              <a:pPr algn="ctr" rtl="1"/>
              <a:endParaRPr lang="ar-SA" noProof="0" dirty="0">
                <a:cs typeface="+mj-cs"/>
              </a:endParaRPr>
            </a:p>
          </p:txBody>
        </p:sp>
        <p:cxnSp>
          <p:nvCxnSpPr>
            <p:cNvPr id="7" name="موصل مستقيم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موصل مستقيم 4"/>
          <p:cNvCxnSpPr/>
          <p:nvPr userDrawn="1"/>
        </p:nvCxnSpPr>
        <p:spPr>
          <a:xfrm flipH="1" flipV="1">
            <a:off x="12180711"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موصل مستقيم 10"/>
          <p:cNvCxnSpPr/>
          <p:nvPr userDrawn="1"/>
        </p:nvCxnSpPr>
        <p:spPr>
          <a:xfrm flipH="1" flipV="1">
            <a:off x="12180711"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العنوان 8"/>
          <p:cNvSpPr>
            <a:spLocks noGrp="1"/>
          </p:cNvSpPr>
          <p:nvPr>
            <p:ph type="ctrTitle"/>
          </p:nvPr>
        </p:nvSpPr>
        <p:spPr>
          <a:xfrm flipH="1">
            <a:off x="1011936" y="1371600"/>
            <a:ext cx="10468864" cy="1828800"/>
          </a:xfrm>
          <a:ln>
            <a:noFill/>
          </a:ln>
        </p:spPr>
        <p:txBody>
          <a:bodyPr vert="horz" tIns="0" rIns="18288" bIns="0" rtlCol="1" anchor="b">
            <a:normAutofit/>
            <a:scene3d>
              <a:camera prst="orthographicFront"/>
              <a:lightRig rig="freezing" dir="t">
                <a:rot lat="0" lon="0" rev="5640000"/>
              </a:lightRig>
            </a:scene3d>
            <a:sp3d prstMaterial="flat">
              <a:bevelT w="38100" h="38100"/>
              <a:contourClr>
                <a:schemeClr val="tx2"/>
              </a:contourClr>
            </a:sp3d>
          </a:bodyPr>
          <a:lstStyle>
            <a:lvl1pPr algn="r" rtl="1">
              <a:spcBef>
                <a:spcPct val="0"/>
              </a:spcBef>
              <a:buNone/>
              <a:defRPr sz="5600" b="1">
                <a:ln>
                  <a:noFill/>
                </a:ln>
                <a:solidFill>
                  <a:schemeClr val="tx2"/>
                </a:solidFill>
                <a:effectLst/>
                <a:latin typeface="+mj-lt"/>
                <a:ea typeface="+mj-ea"/>
                <a:cs typeface="+mj-cs"/>
              </a:defRPr>
            </a:lvl1pPr>
          </a:lstStyle>
          <a:p>
            <a:pPr rtl="1"/>
            <a:r>
              <a:rPr lang="ar-SA" noProof="0" smtClean="0"/>
              <a:t>انقر لتحرير نمط العنوان الرئيسي</a:t>
            </a:r>
            <a:endParaRPr kumimoji="0" lang="ar-SA" noProof="0" dirty="0"/>
          </a:p>
        </p:txBody>
      </p:sp>
      <p:sp>
        <p:nvSpPr>
          <p:cNvPr id="17" name="عنوان فرعي 16"/>
          <p:cNvSpPr>
            <a:spLocks noGrp="1"/>
          </p:cNvSpPr>
          <p:nvPr>
            <p:ph type="subTitle" idx="1"/>
          </p:nvPr>
        </p:nvSpPr>
        <p:spPr>
          <a:xfrm flipH="1">
            <a:off x="1007872" y="3228536"/>
            <a:ext cx="10472928" cy="1752600"/>
          </a:xfrm>
        </p:spPr>
        <p:txBody>
          <a:bodyPr lIns="0" rIns="18288" rtlCol="1"/>
          <a:lstStyle>
            <a:lvl1pPr marL="0" marR="45720" indent="0" algn="r" rtl="1">
              <a:buNone/>
              <a:defRPr>
                <a:solidFill>
                  <a:schemeClr val="tx1"/>
                </a:solidFill>
                <a:cs typeface="+mj-cs"/>
              </a:defRPr>
            </a:lvl1pPr>
            <a:lvl2pPr marL="457200" indent="0" algn="ctr" rtl="1">
              <a:buNone/>
            </a:lvl2pPr>
            <a:lvl3pPr marL="914400" indent="0" algn="ctr" rtl="1">
              <a:buNone/>
            </a:lvl3pPr>
            <a:lvl4pPr marL="1371600" indent="0" algn="ctr" rtl="1">
              <a:buNone/>
            </a:lvl4pPr>
            <a:lvl5pPr marL="1828800" indent="0" algn="ctr" rtl="1">
              <a:buNone/>
            </a:lvl5pPr>
            <a:lvl6pPr marL="2286000" indent="0" algn="ctr" rtl="1">
              <a:buNone/>
            </a:lvl6pPr>
            <a:lvl7pPr marL="2743200" indent="0" algn="ctr" rtl="1">
              <a:buNone/>
            </a:lvl7pPr>
            <a:lvl8pPr marL="3200400" indent="0" algn="ctr" rtl="1">
              <a:buNone/>
            </a:lvl8pPr>
            <a:lvl9pPr marL="3657600" indent="0" algn="ctr" rtl="1">
              <a:buNone/>
            </a:lvl9pPr>
          </a:lstStyle>
          <a:p>
            <a:pPr rtl="1"/>
            <a:r>
              <a:rPr lang="ar-SA" noProof="0" smtClean="0"/>
              <a:t>انقر لتحرير نمط العنوان الثانوي الرئيسي</a:t>
            </a:r>
            <a:endParaRPr lang="ar-SA" noProof="0" dirty="0"/>
          </a:p>
        </p:txBody>
      </p:sp>
      <p:sp>
        <p:nvSpPr>
          <p:cNvPr id="30" name="عنصر نائب للتاريخ 29"/>
          <p:cNvSpPr>
            <a:spLocks noGrp="1"/>
          </p:cNvSpPr>
          <p:nvPr>
            <p:ph type="dt" sz="half" idx="10"/>
          </p:nvPr>
        </p:nvSpPr>
        <p:spPr>
          <a:xfrm flipH="1">
            <a:off x="8737600" y="6356351"/>
            <a:ext cx="2844800" cy="365125"/>
          </a:xfrm>
        </p:spPr>
        <p:txBody>
          <a:bodyPr rtlCol="1"/>
          <a:lstStyle>
            <a:lvl1pPr algn="r" rtl="1">
              <a:defRPr>
                <a:cs typeface="+mj-cs"/>
              </a:defRPr>
            </a:lvl1pPr>
          </a:lstStyle>
          <a:p>
            <a:fld id="{B181551B-8566-4F0E-B49F-1FC918A3C8E0}" type="datetime1">
              <a:rPr lang="ar-SA" smtClean="0"/>
              <a:pPr/>
              <a:t>03/05/1445</a:t>
            </a:fld>
            <a:endParaRPr lang="ar-SA" dirty="0"/>
          </a:p>
        </p:txBody>
      </p:sp>
      <p:sp>
        <p:nvSpPr>
          <p:cNvPr id="19" name="عنصر نائب للتذييل 18"/>
          <p:cNvSpPr>
            <a:spLocks noGrp="1"/>
          </p:cNvSpPr>
          <p:nvPr>
            <p:ph type="ftr" sz="quarter" idx="11"/>
          </p:nvPr>
        </p:nvSpPr>
        <p:spPr>
          <a:xfrm flipH="1">
            <a:off x="4165600" y="6356351"/>
            <a:ext cx="4470400" cy="365125"/>
          </a:xfrm>
        </p:spPr>
        <p:txBody>
          <a:bodyPr rtlCol="1"/>
          <a:lstStyle>
            <a:lvl1pPr algn="r" rtl="1">
              <a:defRPr>
                <a:cs typeface="+mj-cs"/>
              </a:defRPr>
            </a:lvl1pPr>
          </a:lstStyle>
          <a:p>
            <a:r>
              <a:rPr lang="ar-SA" smtClean="0"/>
              <a:t>إضافة تذييل</a:t>
            </a:r>
            <a:endParaRPr lang="ar-SA" dirty="0"/>
          </a:p>
        </p:txBody>
      </p:sp>
      <p:sp>
        <p:nvSpPr>
          <p:cNvPr id="27" name="عنصر نائب لرقم الشريحة 26"/>
          <p:cNvSpPr>
            <a:spLocks noGrp="1"/>
          </p:cNvSpPr>
          <p:nvPr>
            <p:ph type="sldNum" sz="quarter" idx="12"/>
          </p:nvPr>
        </p:nvSpPr>
        <p:spPr>
          <a:xfrm flipH="1">
            <a:off x="609600" y="6356351"/>
            <a:ext cx="1016000" cy="365125"/>
          </a:xfrm>
        </p:spPr>
        <p:txBody>
          <a:bodyPr rtlCol="1"/>
          <a:lstStyle>
            <a:lvl1pPr algn="l" rtl="1">
              <a:defRPr>
                <a:cs typeface="+mj-cs"/>
              </a:defRPr>
            </a:lvl1pPr>
          </a:lstStyle>
          <a:p>
            <a:fld id="{401CF334-2D5C-4859-84A6-CA7E6E43FAEB}" type="slidenum">
              <a:rPr lang="ar-SA" smtClean="0"/>
              <a:pPr/>
              <a:t>‹#›</a:t>
            </a:fld>
            <a:endParaRPr lang="ar-SA" dirty="0"/>
          </a:p>
        </p:txBody>
      </p: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609600" y="704088"/>
            <a:ext cx="10972800" cy="1143000"/>
          </a:xfrm>
        </p:spPr>
        <p:txBody>
          <a:bodyPr rtlCol="1"/>
          <a:lstStyle>
            <a:lvl1pPr algn="r" rtl="1">
              <a:defRPr/>
            </a:lvl1pPr>
          </a:lstStyle>
          <a:p>
            <a:pPr rtl="1"/>
            <a:r>
              <a:rPr lang="ar-SA" noProof="0" smtClean="0"/>
              <a:t>انقر لتحرير نمط العنوان الرئيسي</a:t>
            </a:r>
            <a:endParaRPr lang="ar-SA" noProof="0" dirty="0"/>
          </a:p>
        </p:txBody>
      </p:sp>
      <p:sp>
        <p:nvSpPr>
          <p:cNvPr id="3" name="العنصر النائب لنص عمودي 2"/>
          <p:cNvSpPr>
            <a:spLocks noGrp="1"/>
          </p:cNvSpPr>
          <p:nvPr>
            <p:ph type="body" orient="vert" idx="1"/>
          </p:nvPr>
        </p:nvSpPr>
        <p:spPr>
          <a:xfrm flipH="1" flipV="1">
            <a:off x="609600" y="1935480"/>
            <a:ext cx="10972800" cy="4389120"/>
          </a:xfrm>
        </p:spPr>
        <p:txBody>
          <a:bodyPr vert="eaVert"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smtClean="0"/>
              <a:t>تحرير أنماط النص الرئيسي</a:t>
            </a:r>
          </a:p>
          <a:p>
            <a:pPr lvl="1" rtl="1" eaLnBrk="1" latinLnBrk="0" hangingPunct="1"/>
            <a:r>
              <a:rPr lang="ar-SA" noProof="0" smtClean="0"/>
              <a:t>المستوى الثاني</a:t>
            </a:r>
          </a:p>
          <a:p>
            <a:pPr lvl="2" rtl="1" eaLnBrk="1" latinLnBrk="0" hangingPunct="1"/>
            <a:r>
              <a:rPr lang="ar-SA" noProof="0" smtClean="0"/>
              <a:t>المستوى الثالث</a:t>
            </a:r>
          </a:p>
          <a:p>
            <a:pPr lvl="3" rtl="1" eaLnBrk="1" latinLnBrk="0" hangingPunct="1"/>
            <a:r>
              <a:rPr lang="ar-SA" noProof="0" smtClean="0"/>
              <a:t>المستوى الرابع</a:t>
            </a:r>
          </a:p>
          <a:p>
            <a:pPr lvl="4" rtl="1" eaLnBrk="1" latinLnBrk="0" hangingPunct="1"/>
            <a:r>
              <a:rPr lang="ar-SA" noProof="0" smtClean="0"/>
              <a:t>المستوى الخامس</a:t>
            </a:r>
            <a:endParaRPr kumimoji="0" lang="ar-SA" noProof="0" dirty="0"/>
          </a:p>
        </p:txBody>
      </p:sp>
      <p:sp>
        <p:nvSpPr>
          <p:cNvPr id="4" name="عنصر نائب للتاريخ 3"/>
          <p:cNvSpPr>
            <a:spLocks noGrp="1"/>
          </p:cNvSpPr>
          <p:nvPr>
            <p:ph type="dt" sz="half" idx="10"/>
          </p:nvPr>
        </p:nvSpPr>
        <p:spPr>
          <a:xfrm flipH="1">
            <a:off x="8737600" y="6356351"/>
            <a:ext cx="2844800" cy="365125"/>
          </a:xfrm>
        </p:spPr>
        <p:txBody>
          <a:bodyPr rtlCol="1"/>
          <a:lstStyle>
            <a:lvl1pPr algn="r" rtl="1">
              <a:defRPr/>
            </a:lvl1pPr>
          </a:lstStyle>
          <a:p>
            <a:pPr rtl="1"/>
            <a:fld id="{BBA07144-E617-4E24-BD3B-5E4C1E4E16E2}" type="datetime1">
              <a:rPr lang="ar-SA" noProof="0" smtClean="0"/>
              <a:t>03/05/1445</a:t>
            </a:fld>
            <a:endParaRPr lang="ar-SA" noProof="0" dirty="0"/>
          </a:p>
        </p:txBody>
      </p:sp>
      <p:sp>
        <p:nvSpPr>
          <p:cNvPr id="5" name="عنصر نائب للتذييل 4"/>
          <p:cNvSpPr>
            <a:spLocks noGrp="1"/>
          </p:cNvSpPr>
          <p:nvPr>
            <p:ph type="ftr" sz="quarter" idx="11"/>
          </p:nvPr>
        </p:nvSpPr>
        <p:spPr>
          <a:xfrm flipH="1">
            <a:off x="4165600" y="6356351"/>
            <a:ext cx="4470400" cy="365125"/>
          </a:xfrm>
        </p:spPr>
        <p:txBody>
          <a:bodyPr rtlCol="1"/>
          <a:lstStyle>
            <a:lvl1pPr algn="r" rtl="1">
              <a:defRPr/>
            </a:lvl1pPr>
          </a:lstStyle>
          <a:p>
            <a:pPr rtl="1"/>
            <a:r>
              <a:rPr lang="ar-SA" noProof="0" dirty="0"/>
              <a:t>إضافة تذييل</a:t>
            </a:r>
          </a:p>
        </p:txBody>
      </p:sp>
      <p:sp>
        <p:nvSpPr>
          <p:cNvPr id="6" name="عنصر نائب لرقم الشريحة 5"/>
          <p:cNvSpPr>
            <a:spLocks noGrp="1"/>
          </p:cNvSpPr>
          <p:nvPr>
            <p:ph type="sldNum" sz="quarter" idx="12"/>
          </p:nvPr>
        </p:nvSpPr>
        <p:spPr>
          <a:xfrm flipH="1">
            <a:off x="609600" y="6356351"/>
            <a:ext cx="1016000" cy="365125"/>
          </a:xfrm>
        </p:spPr>
        <p:txBody>
          <a:bodyPr rtlCol="1"/>
          <a:lstStyle>
            <a:lvl1pPr algn="l" rtl="1">
              <a:defRPr/>
            </a:lvl1pPr>
          </a:lstStyle>
          <a:p>
            <a:fld id="{401CF334-2D5C-4859-84A6-CA7E6E43FAEB}" type="slidenum">
              <a:rPr lang="ar-SA" noProof="0" smtClean="0"/>
              <a:pPr/>
              <a:t>‹#›</a:t>
            </a:fld>
            <a:endParaRPr lang="ar-SA" noProof="0" dirty="0"/>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نص وعنوان عمودي">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flipH="1">
            <a:off x="609600" y="914402"/>
            <a:ext cx="2743200" cy="5211763"/>
          </a:xfrm>
        </p:spPr>
        <p:txBody>
          <a:bodyPr vert="vert270" rtlCol="1"/>
          <a:lstStyle>
            <a:lvl1pPr algn="r" rtl="1">
              <a:defRPr/>
            </a:lvl1pPr>
          </a:lstStyle>
          <a:p>
            <a:pPr rtl="1"/>
            <a:r>
              <a:rPr lang="ar-SA" noProof="0" smtClean="0"/>
              <a:t>انقر لتحرير نمط العنوان الرئيسي</a:t>
            </a:r>
            <a:endParaRPr lang="ar-SA" noProof="0" dirty="0"/>
          </a:p>
        </p:txBody>
      </p:sp>
      <p:sp>
        <p:nvSpPr>
          <p:cNvPr id="3" name="العنصر النائب لنص عمودي 2"/>
          <p:cNvSpPr>
            <a:spLocks noGrp="1"/>
          </p:cNvSpPr>
          <p:nvPr>
            <p:ph type="body" orient="vert" idx="1"/>
          </p:nvPr>
        </p:nvSpPr>
        <p:spPr>
          <a:xfrm flipH="1" flipV="1">
            <a:off x="3556000" y="914402"/>
            <a:ext cx="8026400" cy="5211763"/>
          </a:xfrm>
        </p:spPr>
        <p:txBody>
          <a:bodyPr vert="eaVert"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smtClean="0"/>
              <a:t>تحرير أنماط النص الرئيسي</a:t>
            </a:r>
          </a:p>
          <a:p>
            <a:pPr lvl="1" rtl="1" eaLnBrk="1" latinLnBrk="0" hangingPunct="1"/>
            <a:r>
              <a:rPr lang="ar-SA" noProof="0" smtClean="0"/>
              <a:t>المستوى الثاني</a:t>
            </a:r>
          </a:p>
          <a:p>
            <a:pPr lvl="2" rtl="1" eaLnBrk="1" latinLnBrk="0" hangingPunct="1"/>
            <a:r>
              <a:rPr lang="ar-SA" noProof="0" smtClean="0"/>
              <a:t>المستوى الثالث</a:t>
            </a:r>
          </a:p>
          <a:p>
            <a:pPr lvl="3" rtl="1" eaLnBrk="1" latinLnBrk="0" hangingPunct="1"/>
            <a:r>
              <a:rPr lang="ar-SA" noProof="0" smtClean="0"/>
              <a:t>المستوى الرابع</a:t>
            </a:r>
          </a:p>
          <a:p>
            <a:pPr lvl="4" rtl="1" eaLnBrk="1" latinLnBrk="0" hangingPunct="1"/>
            <a:r>
              <a:rPr lang="ar-SA" noProof="0" smtClean="0"/>
              <a:t>المستوى الخامس</a:t>
            </a:r>
            <a:endParaRPr kumimoji="0" lang="ar-SA" noProof="0" dirty="0"/>
          </a:p>
        </p:txBody>
      </p:sp>
      <p:sp>
        <p:nvSpPr>
          <p:cNvPr id="4" name="عنصر نائب للتاريخ 3"/>
          <p:cNvSpPr>
            <a:spLocks noGrp="1"/>
          </p:cNvSpPr>
          <p:nvPr>
            <p:ph type="dt" sz="half" idx="10"/>
          </p:nvPr>
        </p:nvSpPr>
        <p:spPr>
          <a:xfrm flipH="1">
            <a:off x="8737600" y="6356351"/>
            <a:ext cx="2844800" cy="365125"/>
          </a:xfrm>
        </p:spPr>
        <p:txBody>
          <a:bodyPr rtlCol="1"/>
          <a:lstStyle>
            <a:lvl1pPr algn="r" rtl="1">
              <a:defRPr/>
            </a:lvl1pPr>
          </a:lstStyle>
          <a:p>
            <a:pPr rtl="1"/>
            <a:fld id="{6003F715-CC9D-4EB6-9EA5-9CB2F4C5A380}" type="datetime1">
              <a:rPr lang="ar-SA" noProof="0" smtClean="0"/>
              <a:t>03/05/1445</a:t>
            </a:fld>
            <a:endParaRPr lang="ar-SA" noProof="0" dirty="0"/>
          </a:p>
        </p:txBody>
      </p:sp>
      <p:sp>
        <p:nvSpPr>
          <p:cNvPr id="5" name="عنصر نائب للتذييل 4"/>
          <p:cNvSpPr>
            <a:spLocks noGrp="1"/>
          </p:cNvSpPr>
          <p:nvPr>
            <p:ph type="ftr" sz="quarter" idx="11"/>
          </p:nvPr>
        </p:nvSpPr>
        <p:spPr>
          <a:xfrm flipH="1">
            <a:off x="4165600" y="6356351"/>
            <a:ext cx="4470400" cy="365125"/>
          </a:xfrm>
        </p:spPr>
        <p:txBody>
          <a:bodyPr rtlCol="1"/>
          <a:lstStyle>
            <a:lvl1pPr algn="r" rtl="1">
              <a:defRPr/>
            </a:lvl1pPr>
          </a:lstStyle>
          <a:p>
            <a:pPr rtl="1"/>
            <a:r>
              <a:rPr lang="ar-SA" noProof="0" dirty="0"/>
              <a:t>إضافة تذييل</a:t>
            </a:r>
          </a:p>
        </p:txBody>
      </p:sp>
      <p:sp>
        <p:nvSpPr>
          <p:cNvPr id="6" name="عنصر نائب لرقم الشريحة 5"/>
          <p:cNvSpPr>
            <a:spLocks noGrp="1"/>
          </p:cNvSpPr>
          <p:nvPr>
            <p:ph type="sldNum" sz="quarter" idx="12"/>
          </p:nvPr>
        </p:nvSpPr>
        <p:spPr>
          <a:xfrm flipH="1">
            <a:off x="609600" y="6356351"/>
            <a:ext cx="1016000" cy="365125"/>
          </a:xfrm>
        </p:spPr>
        <p:txBody>
          <a:bodyPr rtlCol="1"/>
          <a:lstStyle>
            <a:lvl1pPr algn="l" rtl="1">
              <a:defRPr/>
            </a:lvl1pPr>
          </a:lstStyle>
          <a:p>
            <a:fld id="{401CF334-2D5C-4859-84A6-CA7E6E43FAEB}" type="slidenum">
              <a:rPr lang="ar-SA" smtClean="0"/>
              <a:pPr/>
              <a:t>‹#›</a:t>
            </a:fld>
            <a:endParaRPr lang="ar-SA" dirty="0"/>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C1E0A0D-E660-4620-D27A-0D077A247B2E}"/>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a:p>
        </p:txBody>
      </p:sp>
      <p:sp>
        <p:nvSpPr>
          <p:cNvPr id="3" name="عنوان فرعي 2">
            <a:extLst>
              <a:ext uri="{FF2B5EF4-FFF2-40B4-BE49-F238E27FC236}">
                <a16:creationId xmlns:a16="http://schemas.microsoft.com/office/drawing/2014/main" id="{E34CDA85-065D-1EBE-9D6E-AE2A0F2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a:p>
        </p:txBody>
      </p:sp>
      <p:sp>
        <p:nvSpPr>
          <p:cNvPr id="4" name="عنصر نائب للتاريخ 3">
            <a:extLst>
              <a:ext uri="{FF2B5EF4-FFF2-40B4-BE49-F238E27FC236}">
                <a16:creationId xmlns:a16="http://schemas.microsoft.com/office/drawing/2014/main" id="{FD6B6AE0-79E3-3C3A-B449-C3D091062AC2}"/>
              </a:ext>
            </a:extLst>
          </p:cNvPr>
          <p:cNvSpPr>
            <a:spLocks noGrp="1"/>
          </p:cNvSpPr>
          <p:nvPr>
            <p:ph type="dt" sz="half" idx="10"/>
          </p:nvPr>
        </p:nvSpPr>
        <p:spPr/>
        <p:txBody>
          <a:bodyPr/>
          <a:lstStyle/>
          <a:p>
            <a:fld id="{2AD24F9F-B5F6-4CCC-87FC-0A548907BD71}" type="datetime1">
              <a:rPr lang="ar-SA" noProof="0" smtClean="0"/>
              <a:t>03/05/1445</a:t>
            </a:fld>
            <a:endParaRPr lang="ar-SA" noProof="0" dirty="0"/>
          </a:p>
        </p:txBody>
      </p:sp>
      <p:sp>
        <p:nvSpPr>
          <p:cNvPr id="5" name="عنصر نائب للتذييل 4">
            <a:extLst>
              <a:ext uri="{FF2B5EF4-FFF2-40B4-BE49-F238E27FC236}">
                <a16:creationId xmlns:a16="http://schemas.microsoft.com/office/drawing/2014/main" id="{47F84FA3-5A99-D973-C0D8-2A6A3E1AD54B}"/>
              </a:ext>
            </a:extLst>
          </p:cNvPr>
          <p:cNvSpPr>
            <a:spLocks noGrp="1"/>
          </p:cNvSpPr>
          <p:nvPr>
            <p:ph type="ftr" sz="quarter" idx="11"/>
          </p:nvPr>
        </p:nvSpPr>
        <p:spPr/>
        <p:txBody>
          <a:bodyPr/>
          <a:lstStyle/>
          <a:p>
            <a:endParaRPr lang="ar-SA" noProof="0" dirty="0"/>
          </a:p>
        </p:txBody>
      </p:sp>
      <p:sp>
        <p:nvSpPr>
          <p:cNvPr id="6" name="عنصر نائب لرقم الشريحة 5">
            <a:extLst>
              <a:ext uri="{FF2B5EF4-FFF2-40B4-BE49-F238E27FC236}">
                <a16:creationId xmlns:a16="http://schemas.microsoft.com/office/drawing/2014/main" id="{75B84F4F-35F4-E9BC-878F-D3C1F36AB9DD}"/>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237274147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28691B0-D461-A489-1638-9C111F214652}"/>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FC97947B-9824-0163-92B0-945FF0CB4AB6}"/>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EB09680B-A170-E2A5-0EB4-BBE3CD32CEDC}"/>
              </a:ext>
            </a:extLst>
          </p:cNvPr>
          <p:cNvSpPr>
            <a:spLocks noGrp="1"/>
          </p:cNvSpPr>
          <p:nvPr>
            <p:ph type="dt" sz="half" idx="10"/>
          </p:nvPr>
        </p:nvSpPr>
        <p:spPr/>
        <p:txBody>
          <a:bodyPr/>
          <a:lstStyle/>
          <a:p>
            <a:fld id="{2AD24F9F-B5F6-4CCC-87FC-0A548907BD71}" type="datetime1">
              <a:rPr lang="ar-SA" noProof="0" smtClean="0"/>
              <a:t>03/05/1445</a:t>
            </a:fld>
            <a:endParaRPr lang="ar-SA" noProof="0" dirty="0"/>
          </a:p>
        </p:txBody>
      </p:sp>
      <p:sp>
        <p:nvSpPr>
          <p:cNvPr id="5" name="عنصر نائب للتذييل 4">
            <a:extLst>
              <a:ext uri="{FF2B5EF4-FFF2-40B4-BE49-F238E27FC236}">
                <a16:creationId xmlns:a16="http://schemas.microsoft.com/office/drawing/2014/main" id="{1330CAE6-4AE8-B64A-DBF6-83A92D8B65B9}"/>
              </a:ext>
            </a:extLst>
          </p:cNvPr>
          <p:cNvSpPr>
            <a:spLocks noGrp="1"/>
          </p:cNvSpPr>
          <p:nvPr>
            <p:ph type="ftr" sz="quarter" idx="11"/>
          </p:nvPr>
        </p:nvSpPr>
        <p:spPr/>
        <p:txBody>
          <a:bodyPr/>
          <a:lstStyle/>
          <a:p>
            <a:endParaRPr lang="ar-SA" noProof="0" dirty="0"/>
          </a:p>
        </p:txBody>
      </p:sp>
      <p:sp>
        <p:nvSpPr>
          <p:cNvPr id="6" name="عنصر نائب لرقم الشريحة 5">
            <a:extLst>
              <a:ext uri="{FF2B5EF4-FFF2-40B4-BE49-F238E27FC236}">
                <a16:creationId xmlns:a16="http://schemas.microsoft.com/office/drawing/2014/main" id="{16F77E46-2911-55FC-8DC1-3075BE1EF223}"/>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230456736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0C34C63-6EBB-8BA7-6904-F37B3DA91042}"/>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F424407A-0A6C-37CD-1D80-4C305B01E2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5CC8D393-980B-9C7F-A26E-35887218C61E}"/>
              </a:ext>
            </a:extLst>
          </p:cNvPr>
          <p:cNvSpPr>
            <a:spLocks noGrp="1"/>
          </p:cNvSpPr>
          <p:nvPr>
            <p:ph type="dt" sz="half" idx="10"/>
          </p:nvPr>
        </p:nvSpPr>
        <p:spPr/>
        <p:txBody>
          <a:bodyPr/>
          <a:lstStyle/>
          <a:p>
            <a:fld id="{074E793A-C58D-491D-85C0-38439543982E}" type="datetime1">
              <a:rPr lang="ar-SA" smtClean="0"/>
              <a:t>03/05/1445</a:t>
            </a:fld>
            <a:endParaRPr lang="ar-SA" dirty="0"/>
          </a:p>
        </p:txBody>
      </p:sp>
      <p:sp>
        <p:nvSpPr>
          <p:cNvPr id="5" name="عنصر نائب للتذييل 4">
            <a:extLst>
              <a:ext uri="{FF2B5EF4-FFF2-40B4-BE49-F238E27FC236}">
                <a16:creationId xmlns:a16="http://schemas.microsoft.com/office/drawing/2014/main" id="{F1D95727-E755-9DF4-03B0-5ECFF87FD75D}"/>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CCDDB628-24CF-F2FC-CEF7-ECF781997F0A}"/>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487572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027B6B7-0712-E4F0-08DC-485EFFD1BB39}"/>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4121D526-EADF-395C-3FA3-293D9AB72581}"/>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a:extLst>
              <a:ext uri="{FF2B5EF4-FFF2-40B4-BE49-F238E27FC236}">
                <a16:creationId xmlns:a16="http://schemas.microsoft.com/office/drawing/2014/main" id="{8CD2C79C-9EB7-683A-9F89-99B300B9B32B}"/>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a:extLst>
              <a:ext uri="{FF2B5EF4-FFF2-40B4-BE49-F238E27FC236}">
                <a16:creationId xmlns:a16="http://schemas.microsoft.com/office/drawing/2014/main" id="{262706D3-1718-6909-3C2B-63564D73B32E}"/>
              </a:ext>
            </a:extLst>
          </p:cNvPr>
          <p:cNvSpPr>
            <a:spLocks noGrp="1"/>
          </p:cNvSpPr>
          <p:nvPr>
            <p:ph type="dt" sz="half" idx="10"/>
          </p:nvPr>
        </p:nvSpPr>
        <p:spPr/>
        <p:txBody>
          <a:bodyPr/>
          <a:lstStyle/>
          <a:p>
            <a:fld id="{2AD24F9F-B5F6-4CCC-87FC-0A548907BD71}" type="datetime1">
              <a:rPr lang="ar-SA" noProof="0" smtClean="0"/>
              <a:t>03/05/1445</a:t>
            </a:fld>
            <a:endParaRPr lang="ar-SA" noProof="0" dirty="0"/>
          </a:p>
        </p:txBody>
      </p:sp>
      <p:sp>
        <p:nvSpPr>
          <p:cNvPr id="6" name="عنصر نائب للتذييل 5">
            <a:extLst>
              <a:ext uri="{FF2B5EF4-FFF2-40B4-BE49-F238E27FC236}">
                <a16:creationId xmlns:a16="http://schemas.microsoft.com/office/drawing/2014/main" id="{687CA713-32B9-25AC-F2E4-2B5D124D5DE9}"/>
              </a:ext>
            </a:extLst>
          </p:cNvPr>
          <p:cNvSpPr>
            <a:spLocks noGrp="1"/>
          </p:cNvSpPr>
          <p:nvPr>
            <p:ph type="ftr" sz="quarter" idx="11"/>
          </p:nvPr>
        </p:nvSpPr>
        <p:spPr/>
        <p:txBody>
          <a:bodyPr/>
          <a:lstStyle/>
          <a:p>
            <a:endParaRPr lang="ar-SA" noProof="0" dirty="0"/>
          </a:p>
        </p:txBody>
      </p:sp>
      <p:sp>
        <p:nvSpPr>
          <p:cNvPr id="7" name="عنصر نائب لرقم الشريحة 6">
            <a:extLst>
              <a:ext uri="{FF2B5EF4-FFF2-40B4-BE49-F238E27FC236}">
                <a16:creationId xmlns:a16="http://schemas.microsoft.com/office/drawing/2014/main" id="{ECBBD21D-B6B8-B9D6-9D3D-12215385282E}"/>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166328358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DD692D3-4872-8624-A83A-6117958F44BD}"/>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65B0C082-4B53-8DF6-3D86-43899E80D6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8AFF2F90-62FC-1D16-56F7-2FDAE0BCFAC9}"/>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a:extLst>
              <a:ext uri="{FF2B5EF4-FFF2-40B4-BE49-F238E27FC236}">
                <a16:creationId xmlns:a16="http://schemas.microsoft.com/office/drawing/2014/main" id="{F71ADA3F-C39B-EEF9-6C77-14CDD2038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D808EBB3-6B9B-E117-3D8B-70A32D15F999}"/>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a:extLst>
              <a:ext uri="{FF2B5EF4-FFF2-40B4-BE49-F238E27FC236}">
                <a16:creationId xmlns:a16="http://schemas.microsoft.com/office/drawing/2014/main" id="{DCA281B8-96CD-EFDC-D67E-856F66F2C89B}"/>
              </a:ext>
            </a:extLst>
          </p:cNvPr>
          <p:cNvSpPr>
            <a:spLocks noGrp="1"/>
          </p:cNvSpPr>
          <p:nvPr>
            <p:ph type="dt" sz="half" idx="10"/>
          </p:nvPr>
        </p:nvSpPr>
        <p:spPr/>
        <p:txBody>
          <a:bodyPr/>
          <a:lstStyle/>
          <a:p>
            <a:fld id="{05C00886-F6E0-4E8F-AB1D-16F10C01F9FF}" type="datetime1">
              <a:rPr lang="ar-SA" smtClean="0"/>
              <a:t>03/05/1445</a:t>
            </a:fld>
            <a:endParaRPr lang="ar-SA" dirty="0"/>
          </a:p>
        </p:txBody>
      </p:sp>
      <p:sp>
        <p:nvSpPr>
          <p:cNvPr id="8" name="عنصر نائب للتذييل 7">
            <a:extLst>
              <a:ext uri="{FF2B5EF4-FFF2-40B4-BE49-F238E27FC236}">
                <a16:creationId xmlns:a16="http://schemas.microsoft.com/office/drawing/2014/main" id="{AE92ADE6-3D74-6631-BD57-437A35ACDF78}"/>
              </a:ext>
            </a:extLst>
          </p:cNvPr>
          <p:cNvSpPr>
            <a:spLocks noGrp="1"/>
          </p:cNvSpPr>
          <p:nvPr>
            <p:ph type="ftr" sz="quarter" idx="11"/>
          </p:nvPr>
        </p:nvSpPr>
        <p:spPr/>
        <p:txBody>
          <a:bodyPr/>
          <a:lstStyle/>
          <a:p>
            <a:endParaRPr lang="ar-SA" dirty="0"/>
          </a:p>
        </p:txBody>
      </p:sp>
      <p:sp>
        <p:nvSpPr>
          <p:cNvPr id="9" name="عنصر نائب لرقم الشريحة 8">
            <a:extLst>
              <a:ext uri="{FF2B5EF4-FFF2-40B4-BE49-F238E27FC236}">
                <a16:creationId xmlns:a16="http://schemas.microsoft.com/office/drawing/2014/main" id="{53893067-D378-5283-08A4-7DDFED8AE27E}"/>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2388402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734B063-44C5-E4FA-CCFB-E21657476CD2}"/>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تاريخ 2">
            <a:extLst>
              <a:ext uri="{FF2B5EF4-FFF2-40B4-BE49-F238E27FC236}">
                <a16:creationId xmlns:a16="http://schemas.microsoft.com/office/drawing/2014/main" id="{EC89708A-B28F-C385-D27F-EE09BA1A6DB3}"/>
              </a:ext>
            </a:extLst>
          </p:cNvPr>
          <p:cNvSpPr>
            <a:spLocks noGrp="1"/>
          </p:cNvSpPr>
          <p:nvPr>
            <p:ph type="dt" sz="half" idx="10"/>
          </p:nvPr>
        </p:nvSpPr>
        <p:spPr/>
        <p:txBody>
          <a:bodyPr/>
          <a:lstStyle/>
          <a:p>
            <a:fld id="{2AD24F9F-B5F6-4CCC-87FC-0A548907BD71}" type="datetime1">
              <a:rPr lang="ar-SA" noProof="0" smtClean="0"/>
              <a:t>03/05/1445</a:t>
            </a:fld>
            <a:endParaRPr lang="ar-SA" noProof="0" dirty="0"/>
          </a:p>
        </p:txBody>
      </p:sp>
      <p:sp>
        <p:nvSpPr>
          <p:cNvPr id="4" name="عنصر نائب للتذييل 3">
            <a:extLst>
              <a:ext uri="{FF2B5EF4-FFF2-40B4-BE49-F238E27FC236}">
                <a16:creationId xmlns:a16="http://schemas.microsoft.com/office/drawing/2014/main" id="{EBCE686E-7DC6-4199-0709-6F0C6F0E7667}"/>
              </a:ext>
            </a:extLst>
          </p:cNvPr>
          <p:cNvSpPr>
            <a:spLocks noGrp="1"/>
          </p:cNvSpPr>
          <p:nvPr>
            <p:ph type="ftr" sz="quarter" idx="11"/>
          </p:nvPr>
        </p:nvSpPr>
        <p:spPr/>
        <p:txBody>
          <a:bodyPr/>
          <a:lstStyle/>
          <a:p>
            <a:endParaRPr lang="ar-SA" noProof="0" dirty="0"/>
          </a:p>
        </p:txBody>
      </p:sp>
      <p:sp>
        <p:nvSpPr>
          <p:cNvPr id="5" name="عنصر نائب لرقم الشريحة 4">
            <a:extLst>
              <a:ext uri="{FF2B5EF4-FFF2-40B4-BE49-F238E27FC236}">
                <a16:creationId xmlns:a16="http://schemas.microsoft.com/office/drawing/2014/main" id="{F1009D43-9388-BE36-1E9E-1FB63C026CA4}"/>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73503007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74229D5-1C14-4F10-CAA3-43FD816451F0}"/>
              </a:ext>
            </a:extLst>
          </p:cNvPr>
          <p:cNvSpPr>
            <a:spLocks noGrp="1"/>
          </p:cNvSpPr>
          <p:nvPr>
            <p:ph type="dt" sz="half" idx="10"/>
          </p:nvPr>
        </p:nvSpPr>
        <p:spPr/>
        <p:txBody>
          <a:bodyPr/>
          <a:lstStyle/>
          <a:p>
            <a:fld id="{374D52F9-7FB8-4A8E-B6B2-E13728123ED7}" type="datetime1">
              <a:rPr lang="ar-SA" noProof="0" smtClean="0"/>
              <a:t>03/05/1445</a:t>
            </a:fld>
            <a:endParaRPr lang="ar-SA" noProof="0" dirty="0"/>
          </a:p>
        </p:txBody>
      </p:sp>
      <p:sp>
        <p:nvSpPr>
          <p:cNvPr id="3" name="عنصر نائب للتذييل 2">
            <a:extLst>
              <a:ext uri="{FF2B5EF4-FFF2-40B4-BE49-F238E27FC236}">
                <a16:creationId xmlns:a16="http://schemas.microsoft.com/office/drawing/2014/main" id="{44EDE886-92EB-4344-6E66-D83B21D8F5CC}"/>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4786DF53-464B-EB28-02DF-F54DC46236B6}"/>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4177186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3E5C3A2-561A-7569-41DE-747703BEDF84}"/>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9F95F8B0-903D-0502-B091-23C3FBB754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a:extLst>
              <a:ext uri="{FF2B5EF4-FFF2-40B4-BE49-F238E27FC236}">
                <a16:creationId xmlns:a16="http://schemas.microsoft.com/office/drawing/2014/main" id="{F7528CEC-95D4-5517-B334-19D87CEE2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E280FDD-7FC0-EDAC-B0D4-6350775FA8CA}"/>
              </a:ext>
            </a:extLst>
          </p:cNvPr>
          <p:cNvSpPr>
            <a:spLocks noGrp="1"/>
          </p:cNvSpPr>
          <p:nvPr>
            <p:ph type="dt" sz="half" idx="10"/>
          </p:nvPr>
        </p:nvSpPr>
        <p:spPr/>
        <p:txBody>
          <a:bodyPr/>
          <a:lstStyle/>
          <a:p>
            <a:fld id="{876FEFDF-992B-4912-AB49-F529F66DDB24}" type="datetime1">
              <a:rPr lang="ar-SA" smtClean="0"/>
              <a:t>03/05/1445</a:t>
            </a:fld>
            <a:endParaRPr lang="ar-SA" dirty="0"/>
          </a:p>
        </p:txBody>
      </p:sp>
      <p:sp>
        <p:nvSpPr>
          <p:cNvPr id="6" name="عنصر نائب للتذييل 5">
            <a:extLst>
              <a:ext uri="{FF2B5EF4-FFF2-40B4-BE49-F238E27FC236}">
                <a16:creationId xmlns:a16="http://schemas.microsoft.com/office/drawing/2014/main" id="{2D3AD2EF-24F6-A3F7-B1D4-6D1717DEAA18}"/>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35FC4EBE-7979-2F96-AB0B-BB72666A4116}"/>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3050848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العنوان والمحتوى">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609600" y="704088"/>
            <a:ext cx="10972800" cy="1143000"/>
          </a:xfrm>
        </p:spPr>
        <p:txBody>
          <a:bodyPr rtlCol="1"/>
          <a:lstStyle>
            <a:lvl1pPr algn="r" rtl="1">
              <a:defRPr>
                <a:cs typeface="+mj-cs"/>
              </a:defRPr>
            </a:lvl1pPr>
          </a:lstStyle>
          <a:p>
            <a:pPr rtl="1"/>
            <a:r>
              <a:rPr lang="ar-SA" noProof="0" smtClean="0"/>
              <a:t>انقر لتحرير نمط العنوان الرئيسي</a:t>
            </a:r>
            <a:endParaRPr lang="ar-SA" noProof="0" dirty="0"/>
          </a:p>
        </p:txBody>
      </p:sp>
      <p:sp>
        <p:nvSpPr>
          <p:cNvPr id="3" name="عنصر نائب للمحتوى 2"/>
          <p:cNvSpPr>
            <a:spLocks noGrp="1"/>
          </p:cNvSpPr>
          <p:nvPr>
            <p:ph idx="1"/>
          </p:nvPr>
        </p:nvSpPr>
        <p:spPr>
          <a:xfrm flipH="1">
            <a:off x="609600" y="1935480"/>
            <a:ext cx="10972800" cy="4389120"/>
          </a:xfrm>
        </p:spPr>
        <p:txBody>
          <a:bodyPr rtlCol="1"/>
          <a:lstStyle>
            <a:lvl1pPr algn="r" rtl="1">
              <a:defRPr>
                <a:cs typeface="+mj-cs"/>
              </a:defRPr>
            </a:lvl1pPr>
            <a:lvl2pPr algn="r" rtl="1">
              <a:defRPr>
                <a:cs typeface="+mj-cs"/>
              </a:defRPr>
            </a:lvl2pPr>
            <a:lvl3pPr algn="r" rtl="1">
              <a:defRPr>
                <a:cs typeface="+mj-cs"/>
              </a:defRPr>
            </a:lvl3pPr>
            <a:lvl4pPr algn="r" rtl="1">
              <a:defRPr>
                <a:cs typeface="+mj-cs"/>
              </a:defRPr>
            </a:lvl4pPr>
            <a:lvl5pPr algn="r" rtl="1">
              <a:defRPr>
                <a:cs typeface="+mj-cs"/>
              </a:defRPr>
            </a:lvl5pPr>
          </a:lstStyle>
          <a:p>
            <a:pPr lvl="0" rtl="1" eaLnBrk="1" latinLnBrk="0" hangingPunct="1"/>
            <a:r>
              <a:rPr lang="ar-SA" noProof="0" smtClean="0"/>
              <a:t>تحرير أنماط النص الرئيسي</a:t>
            </a:r>
          </a:p>
          <a:p>
            <a:pPr lvl="1" rtl="1" eaLnBrk="1" latinLnBrk="0" hangingPunct="1"/>
            <a:r>
              <a:rPr lang="ar-SA" noProof="0" smtClean="0"/>
              <a:t>المستوى الثاني</a:t>
            </a:r>
          </a:p>
          <a:p>
            <a:pPr lvl="2" rtl="1" eaLnBrk="1" latinLnBrk="0" hangingPunct="1"/>
            <a:r>
              <a:rPr lang="ar-SA" noProof="0" smtClean="0"/>
              <a:t>المستوى الثالث</a:t>
            </a:r>
          </a:p>
          <a:p>
            <a:pPr lvl="3" rtl="1" eaLnBrk="1" latinLnBrk="0" hangingPunct="1"/>
            <a:r>
              <a:rPr lang="ar-SA" noProof="0" smtClean="0"/>
              <a:t>المستوى الرابع</a:t>
            </a:r>
          </a:p>
          <a:p>
            <a:pPr lvl="4" rtl="1" eaLnBrk="1" latinLnBrk="0" hangingPunct="1"/>
            <a:r>
              <a:rPr lang="ar-SA" noProof="0" smtClean="0"/>
              <a:t>المستوى الخامس</a:t>
            </a:r>
            <a:endParaRPr kumimoji="0" lang="ar-SA" noProof="0" dirty="0"/>
          </a:p>
        </p:txBody>
      </p:sp>
      <p:sp>
        <p:nvSpPr>
          <p:cNvPr id="4" name="عنصر نائب للتاريخ 3"/>
          <p:cNvSpPr>
            <a:spLocks noGrp="1"/>
          </p:cNvSpPr>
          <p:nvPr>
            <p:ph type="dt" sz="half" idx="10"/>
          </p:nvPr>
        </p:nvSpPr>
        <p:spPr>
          <a:xfrm flipH="1">
            <a:off x="8737600" y="6356351"/>
            <a:ext cx="2844800" cy="365125"/>
          </a:xfrm>
        </p:spPr>
        <p:txBody>
          <a:bodyPr rtlCol="1"/>
          <a:lstStyle>
            <a:lvl1pPr algn="r" rtl="1">
              <a:defRPr>
                <a:cs typeface="+mj-cs"/>
              </a:defRPr>
            </a:lvl1pPr>
          </a:lstStyle>
          <a:p>
            <a:fld id="{00AB5468-BF07-45AD-ADC1-E60F45A52F72}" type="datetime1">
              <a:rPr lang="ar-SA" smtClean="0"/>
              <a:pPr/>
              <a:t>03/05/1445</a:t>
            </a:fld>
            <a:endParaRPr lang="ar-SA" dirty="0"/>
          </a:p>
        </p:txBody>
      </p:sp>
      <p:sp>
        <p:nvSpPr>
          <p:cNvPr id="5" name="عنصر نائب للتذييل 4"/>
          <p:cNvSpPr>
            <a:spLocks noGrp="1"/>
          </p:cNvSpPr>
          <p:nvPr>
            <p:ph type="ftr" sz="quarter" idx="11"/>
          </p:nvPr>
        </p:nvSpPr>
        <p:spPr>
          <a:xfrm flipH="1">
            <a:off x="4165600" y="6356351"/>
            <a:ext cx="4470400" cy="365125"/>
          </a:xfrm>
        </p:spPr>
        <p:txBody>
          <a:bodyPr rtlCol="1"/>
          <a:lstStyle>
            <a:lvl1pPr algn="r" rtl="1">
              <a:defRPr>
                <a:cs typeface="+mj-cs"/>
              </a:defRPr>
            </a:lvl1pPr>
          </a:lstStyle>
          <a:p>
            <a:r>
              <a:rPr lang="ar-SA" smtClean="0"/>
              <a:t>إضافة تذييل</a:t>
            </a:r>
            <a:endParaRPr lang="ar-SA" dirty="0"/>
          </a:p>
        </p:txBody>
      </p:sp>
      <p:sp>
        <p:nvSpPr>
          <p:cNvPr id="6" name="عنصر نائب لرقم الشريحة 5"/>
          <p:cNvSpPr>
            <a:spLocks noGrp="1"/>
          </p:cNvSpPr>
          <p:nvPr>
            <p:ph type="sldNum" sz="quarter" idx="12"/>
          </p:nvPr>
        </p:nvSpPr>
        <p:spPr>
          <a:xfrm flipH="1">
            <a:off x="609600" y="6356351"/>
            <a:ext cx="1016000" cy="365125"/>
          </a:xfrm>
        </p:spPr>
        <p:txBody>
          <a:bodyPr rtlCol="1"/>
          <a:lstStyle>
            <a:lvl1pPr algn="l" rtl="1">
              <a:defRPr>
                <a:cs typeface="+mj-cs"/>
              </a:defRPr>
            </a:lvl1pPr>
          </a:lstStyle>
          <a:p>
            <a:fld id="{401CF334-2D5C-4859-84A6-CA7E6E43FAEB}" type="slidenum">
              <a:rPr lang="ar-SA" smtClean="0"/>
              <a:pPr/>
              <a:t>‹#›</a:t>
            </a:fld>
            <a:endParaRPr lang="ar-SA" dirty="0"/>
          </a:p>
        </p:txBody>
      </p:sp>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7DFE4EB-F1FA-AFF0-AF0F-DE1FCCDE6F7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صورة 2">
            <a:extLst>
              <a:ext uri="{FF2B5EF4-FFF2-40B4-BE49-F238E27FC236}">
                <a16:creationId xmlns:a16="http://schemas.microsoft.com/office/drawing/2014/main" id="{356A2772-B85A-B836-23E3-F93DABC946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a:extLst>
              <a:ext uri="{FF2B5EF4-FFF2-40B4-BE49-F238E27FC236}">
                <a16:creationId xmlns:a16="http://schemas.microsoft.com/office/drawing/2014/main" id="{C1E33FCD-C1D9-282E-0C45-54EDEDE583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8406546-44D5-871B-97B4-F57BA4DAED63}"/>
              </a:ext>
            </a:extLst>
          </p:cNvPr>
          <p:cNvSpPr>
            <a:spLocks noGrp="1"/>
          </p:cNvSpPr>
          <p:nvPr>
            <p:ph type="dt" sz="half" idx="10"/>
          </p:nvPr>
        </p:nvSpPr>
        <p:spPr/>
        <p:txBody>
          <a:bodyPr/>
          <a:lstStyle/>
          <a:p>
            <a:fld id="{6015A87A-D56D-4FC4-AA9D-3D66D50E149B}" type="datetime1">
              <a:rPr lang="ar-SA" noProof="0" smtClean="0"/>
              <a:t>03/05/1445</a:t>
            </a:fld>
            <a:endParaRPr lang="ar-SA" noProof="0" dirty="0"/>
          </a:p>
        </p:txBody>
      </p:sp>
      <p:sp>
        <p:nvSpPr>
          <p:cNvPr id="6" name="عنصر نائب للتذييل 5">
            <a:extLst>
              <a:ext uri="{FF2B5EF4-FFF2-40B4-BE49-F238E27FC236}">
                <a16:creationId xmlns:a16="http://schemas.microsoft.com/office/drawing/2014/main" id="{0512CB55-A1A9-D20F-5FBC-51892A5FE22D}"/>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E38C4DBF-347C-0A7E-41B3-2A1607508A32}"/>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2143085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CDBF686-9BF3-59C2-53BF-FA0023BD9950}"/>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2ACEDAF8-BE63-6812-2B44-256297CAC783}"/>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057E333A-E3DF-0A0A-BB9E-A5D64472785A}"/>
              </a:ext>
            </a:extLst>
          </p:cNvPr>
          <p:cNvSpPr>
            <a:spLocks noGrp="1"/>
          </p:cNvSpPr>
          <p:nvPr>
            <p:ph type="dt" sz="half" idx="10"/>
          </p:nvPr>
        </p:nvSpPr>
        <p:spPr/>
        <p:txBody>
          <a:bodyPr/>
          <a:lstStyle/>
          <a:p>
            <a:fld id="{2AD24F9F-B5F6-4CCC-87FC-0A548907BD71}" type="datetime1">
              <a:rPr lang="ar-SA" noProof="0" smtClean="0"/>
              <a:t>03/05/1445</a:t>
            </a:fld>
            <a:endParaRPr lang="ar-SA" noProof="0" dirty="0"/>
          </a:p>
        </p:txBody>
      </p:sp>
      <p:sp>
        <p:nvSpPr>
          <p:cNvPr id="5" name="عنصر نائب للتذييل 4">
            <a:extLst>
              <a:ext uri="{FF2B5EF4-FFF2-40B4-BE49-F238E27FC236}">
                <a16:creationId xmlns:a16="http://schemas.microsoft.com/office/drawing/2014/main" id="{F1EE5E82-0DED-9114-45FF-2A756561199A}"/>
              </a:ext>
            </a:extLst>
          </p:cNvPr>
          <p:cNvSpPr>
            <a:spLocks noGrp="1"/>
          </p:cNvSpPr>
          <p:nvPr>
            <p:ph type="ftr" sz="quarter" idx="11"/>
          </p:nvPr>
        </p:nvSpPr>
        <p:spPr/>
        <p:txBody>
          <a:bodyPr/>
          <a:lstStyle/>
          <a:p>
            <a:endParaRPr lang="ar-SA" noProof="0" dirty="0"/>
          </a:p>
        </p:txBody>
      </p:sp>
      <p:sp>
        <p:nvSpPr>
          <p:cNvPr id="6" name="عنصر نائب لرقم الشريحة 5">
            <a:extLst>
              <a:ext uri="{FF2B5EF4-FFF2-40B4-BE49-F238E27FC236}">
                <a16:creationId xmlns:a16="http://schemas.microsoft.com/office/drawing/2014/main" id="{F3D611CC-32BF-62DC-456F-F083A228ED39}"/>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61092338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3692C808-FABE-2EF0-313E-575111A6F0AD}"/>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CBB8EB38-47BE-709A-09A1-509C8B74464B}"/>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C33D8332-CC56-1901-5F49-66C6713B57C6}"/>
              </a:ext>
            </a:extLst>
          </p:cNvPr>
          <p:cNvSpPr>
            <a:spLocks noGrp="1"/>
          </p:cNvSpPr>
          <p:nvPr>
            <p:ph type="dt" sz="half" idx="10"/>
          </p:nvPr>
        </p:nvSpPr>
        <p:spPr/>
        <p:txBody>
          <a:bodyPr/>
          <a:lstStyle/>
          <a:p>
            <a:fld id="{2AD24F9F-B5F6-4CCC-87FC-0A548907BD71}" type="datetime1">
              <a:rPr lang="ar-SA" noProof="0" smtClean="0"/>
              <a:t>03/05/1445</a:t>
            </a:fld>
            <a:endParaRPr lang="ar-SA" noProof="0" dirty="0"/>
          </a:p>
        </p:txBody>
      </p:sp>
      <p:sp>
        <p:nvSpPr>
          <p:cNvPr id="5" name="عنصر نائب للتذييل 4">
            <a:extLst>
              <a:ext uri="{FF2B5EF4-FFF2-40B4-BE49-F238E27FC236}">
                <a16:creationId xmlns:a16="http://schemas.microsoft.com/office/drawing/2014/main" id="{57A29E43-9B48-D143-956F-EE5B5CF2AC11}"/>
              </a:ext>
            </a:extLst>
          </p:cNvPr>
          <p:cNvSpPr>
            <a:spLocks noGrp="1"/>
          </p:cNvSpPr>
          <p:nvPr>
            <p:ph type="ftr" sz="quarter" idx="11"/>
          </p:nvPr>
        </p:nvSpPr>
        <p:spPr/>
        <p:txBody>
          <a:bodyPr/>
          <a:lstStyle/>
          <a:p>
            <a:endParaRPr lang="ar-SA" noProof="0" dirty="0"/>
          </a:p>
        </p:txBody>
      </p:sp>
      <p:sp>
        <p:nvSpPr>
          <p:cNvPr id="6" name="عنصر نائب لرقم الشريحة 5">
            <a:extLst>
              <a:ext uri="{FF2B5EF4-FFF2-40B4-BE49-F238E27FC236}">
                <a16:creationId xmlns:a16="http://schemas.microsoft.com/office/drawing/2014/main" id="{55503E4D-8A79-A639-FD10-C494F3139A34}"/>
              </a:ext>
            </a:extLst>
          </p:cNvPr>
          <p:cNvSpPr>
            <a:spLocks noGrp="1"/>
          </p:cNvSpPr>
          <p:nvPr>
            <p:ph type="sldNum" sz="quarter" idx="12"/>
          </p:nvPr>
        </p:nvSpPr>
        <p:spPr/>
        <p:txBody>
          <a:body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25984397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رأس المقطع">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1121664" y="1316736"/>
            <a:ext cx="10363200" cy="1362456"/>
          </a:xfrm>
          <a:ln>
            <a:noFill/>
          </a:ln>
        </p:spPr>
        <p:txBody>
          <a:bodyPr vert="horz" tIns="0" bIns="0" rtlCol="1" anchor="b">
            <a:noAutofit/>
            <a:scene3d>
              <a:camera prst="orthographicFront"/>
              <a:lightRig rig="freezing" dir="t">
                <a:rot lat="0" lon="0" rev="5640000"/>
              </a:lightRig>
            </a:scene3d>
            <a:sp3d prstMaterial="flat">
              <a:bevelT w="38100" h="38100"/>
            </a:sp3d>
          </a:bodyPr>
          <a:lstStyle>
            <a:lvl1pPr algn="r" rtl="1">
              <a:lnSpc>
                <a:spcPct val="80000"/>
              </a:lnSpc>
              <a:spcBef>
                <a:spcPct val="0"/>
              </a:spcBef>
              <a:buNone/>
              <a:defRPr lang="en-US" sz="5600" b="1" cap="none" baseline="0" dirty="0">
                <a:ln w="635">
                  <a:noFill/>
                </a:ln>
                <a:solidFill>
                  <a:schemeClr val="tx2"/>
                </a:solidFill>
                <a:effectLst/>
                <a:latin typeface="+mj-lt"/>
                <a:ea typeface="+mj-ea"/>
                <a:cs typeface="+mj-cs"/>
              </a:defRPr>
            </a:lvl1pPr>
          </a:lstStyle>
          <a:p>
            <a:pPr rtl="1"/>
            <a:r>
              <a:rPr lang="ar-SA" noProof="0" smtClean="0"/>
              <a:t>انقر لتحرير نمط العنوان الرئيسي</a:t>
            </a:r>
            <a:endParaRPr lang="ar-SA" noProof="0" dirty="0"/>
          </a:p>
        </p:txBody>
      </p:sp>
      <p:sp>
        <p:nvSpPr>
          <p:cNvPr id="3" name="عنصر نائب للنص 2"/>
          <p:cNvSpPr>
            <a:spLocks noGrp="1"/>
          </p:cNvSpPr>
          <p:nvPr>
            <p:ph type="body" idx="1"/>
          </p:nvPr>
        </p:nvSpPr>
        <p:spPr>
          <a:xfrm flipH="1">
            <a:off x="1121664" y="2704664"/>
            <a:ext cx="10363200" cy="1509712"/>
          </a:xfrm>
        </p:spPr>
        <p:txBody>
          <a:bodyPr lIns="45720" rIns="45720" rtlCol="1" anchor="t"/>
          <a:lstStyle>
            <a:lvl1pPr marL="0" indent="0" algn="r" rtl="1">
              <a:buNone/>
              <a:defRPr sz="2200">
                <a:solidFill>
                  <a:schemeClr val="tx1"/>
                </a:solidFill>
              </a:defRPr>
            </a:lvl1pPr>
            <a:lvl2pPr algn="r" rtl="1">
              <a:buNone/>
              <a:defRPr sz="1800">
                <a:solidFill>
                  <a:schemeClr val="tx1">
                    <a:tint val="75000"/>
                  </a:schemeClr>
                </a:solidFill>
              </a:defRPr>
            </a:lvl2pPr>
            <a:lvl3pPr algn="r" rtl="1">
              <a:buNone/>
              <a:defRPr sz="1600">
                <a:solidFill>
                  <a:schemeClr val="tx1">
                    <a:tint val="75000"/>
                  </a:schemeClr>
                </a:solidFill>
              </a:defRPr>
            </a:lvl3pPr>
            <a:lvl4pPr algn="r" rtl="1">
              <a:buNone/>
              <a:defRPr sz="1400">
                <a:solidFill>
                  <a:schemeClr val="tx1">
                    <a:tint val="75000"/>
                  </a:schemeClr>
                </a:solidFill>
              </a:defRPr>
            </a:lvl4pPr>
            <a:lvl5pPr algn="r" rtl="1">
              <a:buNone/>
              <a:defRPr sz="1400">
                <a:solidFill>
                  <a:schemeClr val="tx1">
                    <a:tint val="75000"/>
                  </a:schemeClr>
                </a:solidFill>
              </a:defRPr>
            </a:lvl5pPr>
          </a:lstStyle>
          <a:p>
            <a:pPr lvl="0" rtl="1" eaLnBrk="1" latinLnBrk="0" hangingPunct="1"/>
            <a:r>
              <a:rPr lang="ar-SA" noProof="0" smtClean="0"/>
              <a:t>تحرير أنماط النص الرئيسي</a:t>
            </a:r>
          </a:p>
        </p:txBody>
      </p:sp>
      <p:sp>
        <p:nvSpPr>
          <p:cNvPr id="4" name="عنصر نائب للتاريخ 3"/>
          <p:cNvSpPr>
            <a:spLocks noGrp="1"/>
          </p:cNvSpPr>
          <p:nvPr>
            <p:ph type="dt" sz="half" idx="10"/>
          </p:nvPr>
        </p:nvSpPr>
        <p:spPr>
          <a:xfrm flipH="1">
            <a:off x="8737600" y="6356351"/>
            <a:ext cx="2844800" cy="365125"/>
          </a:xfrm>
        </p:spPr>
        <p:txBody>
          <a:bodyPr rtlCol="1"/>
          <a:lstStyle>
            <a:lvl1pPr algn="r" rtl="1">
              <a:defRPr/>
            </a:lvl1pPr>
          </a:lstStyle>
          <a:p>
            <a:pPr rtl="1"/>
            <a:fld id="{DFDB78D5-E788-4733-9DA0-8724CAE15DC8}" type="datetime1">
              <a:rPr lang="ar-SA" noProof="0" smtClean="0"/>
              <a:t>03/05/1445</a:t>
            </a:fld>
            <a:endParaRPr lang="ar-SA" noProof="0" dirty="0"/>
          </a:p>
        </p:txBody>
      </p:sp>
      <p:sp>
        <p:nvSpPr>
          <p:cNvPr id="5" name="عنصر نائب للتذييل 4"/>
          <p:cNvSpPr>
            <a:spLocks noGrp="1"/>
          </p:cNvSpPr>
          <p:nvPr>
            <p:ph type="ftr" sz="quarter" idx="11"/>
          </p:nvPr>
        </p:nvSpPr>
        <p:spPr>
          <a:xfrm flipH="1">
            <a:off x="4165600" y="6356351"/>
            <a:ext cx="4470400" cy="365125"/>
          </a:xfrm>
        </p:spPr>
        <p:txBody>
          <a:bodyPr rtlCol="1"/>
          <a:lstStyle>
            <a:lvl1pPr algn="r" rtl="1">
              <a:defRPr/>
            </a:lvl1pPr>
          </a:lstStyle>
          <a:p>
            <a:pPr rtl="1"/>
            <a:r>
              <a:rPr lang="ar-SA" noProof="0" dirty="0"/>
              <a:t>إضافة تذييل</a:t>
            </a:r>
          </a:p>
        </p:txBody>
      </p:sp>
      <p:sp>
        <p:nvSpPr>
          <p:cNvPr id="6" name="عنصر نائب لرقم الشريحة 5"/>
          <p:cNvSpPr>
            <a:spLocks noGrp="1"/>
          </p:cNvSpPr>
          <p:nvPr>
            <p:ph type="sldNum" sz="quarter" idx="12"/>
          </p:nvPr>
        </p:nvSpPr>
        <p:spPr>
          <a:xfrm flipH="1">
            <a:off x="609600" y="6356351"/>
            <a:ext cx="1016000" cy="365125"/>
          </a:xfrm>
        </p:spPr>
        <p:txBody>
          <a:bodyPr rtlCol="1"/>
          <a:lstStyle>
            <a:lvl1pPr algn="l" rtl="1">
              <a:defRPr/>
            </a:lvl1pPr>
          </a:lstStyle>
          <a:p>
            <a:fld id="{401CF334-2D5C-4859-84A6-CA7E6E43FAEB}" type="slidenum">
              <a:rPr lang="ar-SA" smtClean="0"/>
              <a:pPr/>
              <a:t>‹#›</a:t>
            </a:fld>
            <a:endParaRPr lang="ar-SA" dirty="0"/>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محتويان">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609600" y="704088"/>
            <a:ext cx="10972800" cy="1143000"/>
          </a:xfrm>
        </p:spPr>
        <p:txBody>
          <a:bodyPr rtlCol="1"/>
          <a:lstStyle>
            <a:lvl1pPr algn="r" rtl="1">
              <a:defRPr/>
            </a:lvl1pPr>
          </a:lstStyle>
          <a:p>
            <a:pPr rtl="1"/>
            <a:r>
              <a:rPr lang="ar-SA" noProof="0" smtClean="0"/>
              <a:t>انقر لتحرير نمط العنوان الرئيسي</a:t>
            </a:r>
            <a:endParaRPr lang="ar-SA" noProof="0" dirty="0"/>
          </a:p>
        </p:txBody>
      </p:sp>
      <p:sp>
        <p:nvSpPr>
          <p:cNvPr id="3" name="عنصر نائب للمحتوى 2"/>
          <p:cNvSpPr>
            <a:spLocks noGrp="1"/>
          </p:cNvSpPr>
          <p:nvPr>
            <p:ph sz="half" idx="1"/>
          </p:nvPr>
        </p:nvSpPr>
        <p:spPr>
          <a:xfrm flipH="1">
            <a:off x="6197600" y="1920085"/>
            <a:ext cx="5384800" cy="4434840"/>
          </a:xfrm>
        </p:spPr>
        <p:txBody>
          <a:bodyPr rtlCol="1"/>
          <a:lstStyle>
            <a:lvl1pPr algn="r" rtl="1">
              <a:defRPr sz="2600"/>
            </a:lvl1pPr>
            <a:lvl2pPr algn="r" rtl="1">
              <a:defRPr sz="2400"/>
            </a:lvl2pPr>
            <a:lvl3pPr algn="r" rtl="1">
              <a:defRPr sz="2000"/>
            </a:lvl3pPr>
            <a:lvl4pPr algn="r" rtl="1">
              <a:defRPr sz="1800"/>
            </a:lvl4pPr>
            <a:lvl5pPr algn="r" rtl="1">
              <a:defRPr sz="1800"/>
            </a:lvl5pPr>
          </a:lstStyle>
          <a:p>
            <a:pPr lvl="0" rtl="1" eaLnBrk="1" latinLnBrk="0" hangingPunct="1"/>
            <a:r>
              <a:rPr lang="ar-SA" noProof="0" smtClean="0"/>
              <a:t>تحرير أنماط النص الرئيسي</a:t>
            </a:r>
          </a:p>
          <a:p>
            <a:pPr lvl="1" rtl="1" eaLnBrk="1" latinLnBrk="0" hangingPunct="1"/>
            <a:r>
              <a:rPr lang="ar-SA" noProof="0" smtClean="0"/>
              <a:t>المستوى الثاني</a:t>
            </a:r>
          </a:p>
          <a:p>
            <a:pPr lvl="2" rtl="1" eaLnBrk="1" latinLnBrk="0" hangingPunct="1"/>
            <a:r>
              <a:rPr lang="ar-SA" noProof="0" smtClean="0"/>
              <a:t>المستوى الثالث</a:t>
            </a:r>
          </a:p>
          <a:p>
            <a:pPr lvl="3" rtl="1" eaLnBrk="1" latinLnBrk="0" hangingPunct="1"/>
            <a:r>
              <a:rPr lang="ar-SA" noProof="0" smtClean="0"/>
              <a:t>المستوى الرابع</a:t>
            </a:r>
          </a:p>
          <a:p>
            <a:pPr lvl="4" rtl="1" eaLnBrk="1" latinLnBrk="0" hangingPunct="1"/>
            <a:r>
              <a:rPr lang="ar-SA" noProof="0" smtClean="0"/>
              <a:t>المستوى الخامس</a:t>
            </a:r>
            <a:endParaRPr kumimoji="0" lang="ar-SA" noProof="0" dirty="0"/>
          </a:p>
        </p:txBody>
      </p:sp>
      <p:sp>
        <p:nvSpPr>
          <p:cNvPr id="4" name="عنصر نائب للمحتوى 3"/>
          <p:cNvSpPr>
            <a:spLocks noGrp="1"/>
          </p:cNvSpPr>
          <p:nvPr>
            <p:ph sz="half" idx="2"/>
          </p:nvPr>
        </p:nvSpPr>
        <p:spPr>
          <a:xfrm flipH="1">
            <a:off x="609600" y="1920085"/>
            <a:ext cx="5384800" cy="4434840"/>
          </a:xfrm>
        </p:spPr>
        <p:txBody>
          <a:bodyPr rtlCol="1"/>
          <a:lstStyle>
            <a:lvl1pPr algn="r" rtl="1">
              <a:defRPr sz="2600"/>
            </a:lvl1pPr>
            <a:lvl2pPr algn="r" rtl="1">
              <a:defRPr sz="2400"/>
            </a:lvl2pPr>
            <a:lvl3pPr algn="r" rtl="1">
              <a:defRPr sz="2000"/>
            </a:lvl3pPr>
            <a:lvl4pPr algn="r" rtl="1">
              <a:defRPr sz="1800"/>
            </a:lvl4pPr>
            <a:lvl5pPr algn="r" rtl="1">
              <a:defRPr sz="1800"/>
            </a:lvl5pPr>
          </a:lstStyle>
          <a:p>
            <a:pPr lvl="0" rtl="1" eaLnBrk="1" latinLnBrk="0" hangingPunct="1"/>
            <a:r>
              <a:rPr lang="ar-SA" noProof="0" smtClean="0"/>
              <a:t>تحرير أنماط النص الرئيسي</a:t>
            </a:r>
          </a:p>
          <a:p>
            <a:pPr lvl="1" rtl="1" eaLnBrk="1" latinLnBrk="0" hangingPunct="1"/>
            <a:r>
              <a:rPr lang="ar-SA" noProof="0" smtClean="0"/>
              <a:t>المستوى الثاني</a:t>
            </a:r>
          </a:p>
          <a:p>
            <a:pPr lvl="2" rtl="1" eaLnBrk="1" latinLnBrk="0" hangingPunct="1"/>
            <a:r>
              <a:rPr lang="ar-SA" noProof="0" smtClean="0"/>
              <a:t>المستوى الثالث</a:t>
            </a:r>
          </a:p>
          <a:p>
            <a:pPr lvl="3" rtl="1" eaLnBrk="1" latinLnBrk="0" hangingPunct="1"/>
            <a:r>
              <a:rPr lang="ar-SA" noProof="0" smtClean="0"/>
              <a:t>المستوى الرابع</a:t>
            </a:r>
          </a:p>
          <a:p>
            <a:pPr lvl="4" rtl="1" eaLnBrk="1" latinLnBrk="0" hangingPunct="1"/>
            <a:r>
              <a:rPr lang="ar-SA" noProof="0" smtClean="0"/>
              <a:t>المستوى الخامس</a:t>
            </a:r>
            <a:endParaRPr kumimoji="0" lang="ar-SA" noProof="0" dirty="0"/>
          </a:p>
        </p:txBody>
      </p:sp>
      <p:sp>
        <p:nvSpPr>
          <p:cNvPr id="5" name="عنصر نائب للتاريخ 4"/>
          <p:cNvSpPr>
            <a:spLocks noGrp="1"/>
          </p:cNvSpPr>
          <p:nvPr>
            <p:ph type="dt" sz="half" idx="10"/>
          </p:nvPr>
        </p:nvSpPr>
        <p:spPr>
          <a:xfrm flipH="1">
            <a:off x="8737600" y="6356351"/>
            <a:ext cx="2844800" cy="365125"/>
          </a:xfrm>
        </p:spPr>
        <p:txBody>
          <a:bodyPr rtlCol="1"/>
          <a:lstStyle>
            <a:lvl1pPr algn="r" rtl="1">
              <a:defRPr/>
            </a:lvl1pPr>
          </a:lstStyle>
          <a:p>
            <a:pPr rtl="1"/>
            <a:fld id="{5F914A46-E0B7-4440-8A98-A6521572EDDF}" type="datetime1">
              <a:rPr lang="ar-SA" noProof="0" smtClean="0"/>
              <a:t>03/05/1445</a:t>
            </a:fld>
            <a:endParaRPr lang="ar-SA" noProof="0" dirty="0"/>
          </a:p>
        </p:txBody>
      </p:sp>
      <p:sp>
        <p:nvSpPr>
          <p:cNvPr id="6" name="عنصر نائب للتذييل 5"/>
          <p:cNvSpPr>
            <a:spLocks noGrp="1"/>
          </p:cNvSpPr>
          <p:nvPr>
            <p:ph type="ftr" sz="quarter" idx="11"/>
          </p:nvPr>
        </p:nvSpPr>
        <p:spPr>
          <a:xfrm flipH="1">
            <a:off x="4165600" y="6356351"/>
            <a:ext cx="4470400" cy="365125"/>
          </a:xfrm>
        </p:spPr>
        <p:txBody>
          <a:bodyPr rtlCol="1"/>
          <a:lstStyle>
            <a:lvl1pPr algn="r" rtl="1">
              <a:defRPr/>
            </a:lvl1pPr>
          </a:lstStyle>
          <a:p>
            <a:pPr rtl="1"/>
            <a:r>
              <a:rPr lang="ar-SA" noProof="0" dirty="0"/>
              <a:t>إضافة تذييل</a:t>
            </a:r>
          </a:p>
        </p:txBody>
      </p:sp>
      <p:sp>
        <p:nvSpPr>
          <p:cNvPr id="7" name="عنصر نائب لرقم الشريحة 6"/>
          <p:cNvSpPr>
            <a:spLocks noGrp="1"/>
          </p:cNvSpPr>
          <p:nvPr>
            <p:ph type="sldNum" sz="quarter" idx="12"/>
          </p:nvPr>
        </p:nvSpPr>
        <p:spPr>
          <a:xfrm flipH="1">
            <a:off x="609600" y="6356351"/>
            <a:ext cx="1016000" cy="365125"/>
          </a:xfrm>
        </p:spPr>
        <p:txBody>
          <a:bodyPr rtlCol="1"/>
          <a:lstStyle>
            <a:lvl1pPr algn="l" rtl="1">
              <a:defRPr/>
            </a:lvl1pPr>
          </a:lstStyle>
          <a:p>
            <a:fld id="{401CF334-2D5C-4859-84A6-CA7E6E43FAEB}" type="slidenum">
              <a:rPr lang="ar-SA" smtClean="0"/>
              <a:pPr/>
              <a:t>‹#›</a:t>
            </a:fld>
            <a:endParaRPr lang="ar-SA" dirty="0"/>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609600" y="704088"/>
            <a:ext cx="10972800" cy="1143000"/>
          </a:xfrm>
        </p:spPr>
        <p:txBody>
          <a:bodyPr tIns="45720" rtlCol="1" anchor="b"/>
          <a:lstStyle>
            <a:lvl1pPr algn="r" rtl="1">
              <a:defRPr/>
            </a:lvl1pPr>
          </a:lstStyle>
          <a:p>
            <a:pPr rtl="1"/>
            <a:r>
              <a:rPr lang="ar-SA" noProof="0" smtClean="0"/>
              <a:t>انقر لتحرير نمط العنوان الرئيسي</a:t>
            </a:r>
            <a:endParaRPr lang="ar-SA" noProof="0" dirty="0"/>
          </a:p>
        </p:txBody>
      </p:sp>
      <p:sp>
        <p:nvSpPr>
          <p:cNvPr id="3" name="عنصر نائب للنص 2"/>
          <p:cNvSpPr>
            <a:spLocks noGrp="1"/>
          </p:cNvSpPr>
          <p:nvPr>
            <p:ph type="body" idx="1"/>
          </p:nvPr>
        </p:nvSpPr>
        <p:spPr>
          <a:xfrm flipH="1">
            <a:off x="6195483" y="1855248"/>
            <a:ext cx="5386917" cy="659352"/>
          </a:xfrm>
        </p:spPr>
        <p:txBody>
          <a:bodyPr lIns="45720" tIns="0" rIns="45720" bIns="0" rtlCol="1" anchor="ctr">
            <a:noAutofit/>
          </a:bodyPr>
          <a:lstStyle>
            <a:lvl1pPr marL="0" indent="0" algn="r" rtl="1">
              <a:buNone/>
              <a:defRPr sz="2400" b="1" cap="none" baseline="0">
                <a:solidFill>
                  <a:schemeClr val="tx1"/>
                </a:solidFill>
                <a:effectLst/>
              </a:defRPr>
            </a:lvl1pPr>
            <a:lvl2pPr algn="r" rtl="1">
              <a:buNone/>
              <a:defRPr sz="2000" b="1"/>
            </a:lvl2pPr>
            <a:lvl3pPr algn="r" rtl="1">
              <a:buNone/>
              <a:defRPr sz="1800" b="1"/>
            </a:lvl3pPr>
            <a:lvl4pPr algn="r" rtl="1">
              <a:buNone/>
              <a:defRPr sz="1600" b="1"/>
            </a:lvl4pPr>
            <a:lvl5pPr algn="r" rtl="1">
              <a:buNone/>
              <a:defRPr sz="1600" b="1"/>
            </a:lvl5pPr>
          </a:lstStyle>
          <a:p>
            <a:pPr lvl="0" rtl="1" eaLnBrk="1" latinLnBrk="0" hangingPunct="1"/>
            <a:r>
              <a:rPr lang="ar-SA" noProof="0" smtClean="0"/>
              <a:t>تحرير أنماط النص الرئيسي</a:t>
            </a:r>
          </a:p>
        </p:txBody>
      </p:sp>
      <p:sp>
        <p:nvSpPr>
          <p:cNvPr id="5" name="عنصر نائب للمحتوى 4"/>
          <p:cNvSpPr>
            <a:spLocks noGrp="1"/>
          </p:cNvSpPr>
          <p:nvPr>
            <p:ph sz="quarter" idx="2"/>
          </p:nvPr>
        </p:nvSpPr>
        <p:spPr>
          <a:xfrm flipH="1">
            <a:off x="6195483" y="2514600"/>
            <a:ext cx="5386917" cy="3845720"/>
          </a:xfrm>
        </p:spPr>
        <p:txBody>
          <a:bodyPr tIns="0" rtlCol="1"/>
          <a:lstStyle>
            <a:lvl1pPr algn="r" rtl="1">
              <a:defRPr sz="2200"/>
            </a:lvl1pPr>
            <a:lvl2pPr algn="r" rtl="1">
              <a:defRPr sz="2000"/>
            </a:lvl2pPr>
            <a:lvl3pPr algn="r" rtl="1">
              <a:defRPr sz="1800"/>
            </a:lvl3pPr>
            <a:lvl4pPr algn="r" rtl="1">
              <a:defRPr sz="1600"/>
            </a:lvl4pPr>
            <a:lvl5pPr algn="r" rtl="1">
              <a:defRPr sz="1600"/>
            </a:lvl5pPr>
          </a:lstStyle>
          <a:p>
            <a:pPr lvl="0" rtl="1" eaLnBrk="1" latinLnBrk="0" hangingPunct="1"/>
            <a:r>
              <a:rPr lang="ar-SA" noProof="0" smtClean="0"/>
              <a:t>تحرير أنماط النص الرئيسي</a:t>
            </a:r>
          </a:p>
          <a:p>
            <a:pPr lvl="1" rtl="1" eaLnBrk="1" latinLnBrk="0" hangingPunct="1"/>
            <a:r>
              <a:rPr lang="ar-SA" noProof="0" smtClean="0"/>
              <a:t>المستوى الثاني</a:t>
            </a:r>
          </a:p>
          <a:p>
            <a:pPr lvl="2" rtl="1" eaLnBrk="1" latinLnBrk="0" hangingPunct="1"/>
            <a:r>
              <a:rPr lang="ar-SA" noProof="0" smtClean="0"/>
              <a:t>المستوى الثالث</a:t>
            </a:r>
          </a:p>
          <a:p>
            <a:pPr lvl="3" rtl="1" eaLnBrk="1" latinLnBrk="0" hangingPunct="1"/>
            <a:r>
              <a:rPr lang="ar-SA" noProof="0" smtClean="0"/>
              <a:t>المستوى الرابع</a:t>
            </a:r>
          </a:p>
          <a:p>
            <a:pPr lvl="4" rtl="1" eaLnBrk="1" latinLnBrk="0" hangingPunct="1"/>
            <a:r>
              <a:rPr lang="ar-SA" noProof="0" smtClean="0"/>
              <a:t>المستوى الخامس</a:t>
            </a:r>
            <a:endParaRPr kumimoji="0" lang="ar-SA" noProof="0" dirty="0"/>
          </a:p>
        </p:txBody>
      </p:sp>
      <p:sp>
        <p:nvSpPr>
          <p:cNvPr id="4" name="عنصر نائب للنص 3"/>
          <p:cNvSpPr>
            <a:spLocks noGrp="1"/>
          </p:cNvSpPr>
          <p:nvPr>
            <p:ph type="body" sz="half" idx="3"/>
          </p:nvPr>
        </p:nvSpPr>
        <p:spPr>
          <a:xfrm flipH="1">
            <a:off x="609599" y="1859758"/>
            <a:ext cx="5389033" cy="654843"/>
          </a:xfrm>
        </p:spPr>
        <p:txBody>
          <a:bodyPr lIns="45720" tIns="0" rIns="45720" bIns="0" rtlCol="1" anchor="ctr"/>
          <a:lstStyle>
            <a:lvl1pPr marL="0" indent="0" algn="r" rtl="1">
              <a:buNone/>
              <a:defRPr sz="2400" b="1" cap="none" baseline="0">
                <a:solidFill>
                  <a:schemeClr val="tx1"/>
                </a:solidFill>
                <a:effectLst/>
              </a:defRPr>
            </a:lvl1pPr>
            <a:lvl2pPr algn="r" rtl="1">
              <a:buNone/>
              <a:defRPr sz="2000" b="1"/>
            </a:lvl2pPr>
            <a:lvl3pPr algn="r" rtl="1">
              <a:buNone/>
              <a:defRPr sz="1800" b="1"/>
            </a:lvl3pPr>
            <a:lvl4pPr algn="r" rtl="1">
              <a:buNone/>
              <a:defRPr sz="1600" b="1"/>
            </a:lvl4pPr>
            <a:lvl5pPr algn="r" rtl="1">
              <a:buNone/>
              <a:defRPr sz="1600" b="1"/>
            </a:lvl5pPr>
          </a:lstStyle>
          <a:p>
            <a:pPr lvl="0" rtl="1" eaLnBrk="1" latinLnBrk="0" hangingPunct="1"/>
            <a:r>
              <a:rPr lang="ar-SA" noProof="0" smtClean="0"/>
              <a:t>تحرير أنماط النص الرئيسي</a:t>
            </a:r>
          </a:p>
        </p:txBody>
      </p:sp>
      <p:sp>
        <p:nvSpPr>
          <p:cNvPr id="6" name="عنصر نائب للمحتوى 5"/>
          <p:cNvSpPr>
            <a:spLocks noGrp="1"/>
          </p:cNvSpPr>
          <p:nvPr>
            <p:ph sz="quarter" idx="4"/>
          </p:nvPr>
        </p:nvSpPr>
        <p:spPr>
          <a:xfrm flipH="1">
            <a:off x="609599" y="2514600"/>
            <a:ext cx="5389033" cy="3845720"/>
          </a:xfrm>
        </p:spPr>
        <p:txBody>
          <a:bodyPr tIns="0" rtlCol="1"/>
          <a:lstStyle>
            <a:lvl1pPr algn="r" rtl="1">
              <a:defRPr sz="2200"/>
            </a:lvl1pPr>
            <a:lvl2pPr algn="r" rtl="1">
              <a:defRPr sz="2000"/>
            </a:lvl2pPr>
            <a:lvl3pPr algn="r" rtl="1">
              <a:defRPr sz="1800"/>
            </a:lvl3pPr>
            <a:lvl4pPr algn="r" rtl="1">
              <a:defRPr sz="1600"/>
            </a:lvl4pPr>
            <a:lvl5pPr algn="r" rtl="1">
              <a:defRPr sz="1600"/>
            </a:lvl5pPr>
          </a:lstStyle>
          <a:p>
            <a:pPr lvl="0" rtl="1" eaLnBrk="1" latinLnBrk="0" hangingPunct="1"/>
            <a:r>
              <a:rPr lang="ar-SA" noProof="0" smtClean="0"/>
              <a:t>تحرير أنماط النص الرئيسي</a:t>
            </a:r>
          </a:p>
          <a:p>
            <a:pPr lvl="1" rtl="1" eaLnBrk="1" latinLnBrk="0" hangingPunct="1"/>
            <a:r>
              <a:rPr lang="ar-SA" noProof="0" smtClean="0"/>
              <a:t>المستوى الثاني</a:t>
            </a:r>
          </a:p>
          <a:p>
            <a:pPr lvl="2" rtl="1" eaLnBrk="1" latinLnBrk="0" hangingPunct="1"/>
            <a:r>
              <a:rPr lang="ar-SA" noProof="0" smtClean="0"/>
              <a:t>المستوى الثالث</a:t>
            </a:r>
          </a:p>
          <a:p>
            <a:pPr lvl="3" rtl="1" eaLnBrk="1" latinLnBrk="0" hangingPunct="1"/>
            <a:r>
              <a:rPr lang="ar-SA" noProof="0" smtClean="0"/>
              <a:t>المستوى الرابع</a:t>
            </a:r>
          </a:p>
          <a:p>
            <a:pPr lvl="4" rtl="1" eaLnBrk="1" latinLnBrk="0" hangingPunct="1"/>
            <a:r>
              <a:rPr lang="ar-SA" noProof="0" smtClean="0"/>
              <a:t>المستوى الخامس</a:t>
            </a:r>
            <a:endParaRPr kumimoji="0" lang="ar-SA" noProof="0" dirty="0"/>
          </a:p>
        </p:txBody>
      </p:sp>
      <p:sp>
        <p:nvSpPr>
          <p:cNvPr id="7" name="عنصر نائب للتاريخ 6"/>
          <p:cNvSpPr>
            <a:spLocks noGrp="1"/>
          </p:cNvSpPr>
          <p:nvPr>
            <p:ph type="dt" sz="half" idx="10"/>
          </p:nvPr>
        </p:nvSpPr>
        <p:spPr>
          <a:xfrm flipH="1">
            <a:off x="8737600" y="6356351"/>
            <a:ext cx="2844800" cy="365125"/>
          </a:xfrm>
        </p:spPr>
        <p:txBody>
          <a:bodyPr rtlCol="1"/>
          <a:lstStyle>
            <a:lvl1pPr algn="r" rtl="1">
              <a:defRPr/>
            </a:lvl1pPr>
          </a:lstStyle>
          <a:p>
            <a:pPr rtl="1"/>
            <a:fld id="{751F7BBF-AC95-496F-9484-CE05FB5DF51B}" type="datetime1">
              <a:rPr lang="ar-SA" noProof="0" smtClean="0"/>
              <a:t>03/05/1445</a:t>
            </a:fld>
            <a:endParaRPr lang="ar-SA" noProof="0" dirty="0"/>
          </a:p>
        </p:txBody>
      </p:sp>
      <p:sp>
        <p:nvSpPr>
          <p:cNvPr id="8" name="عنصر نائب للتذييل 7"/>
          <p:cNvSpPr>
            <a:spLocks noGrp="1"/>
          </p:cNvSpPr>
          <p:nvPr>
            <p:ph type="ftr" sz="quarter" idx="11"/>
          </p:nvPr>
        </p:nvSpPr>
        <p:spPr>
          <a:xfrm flipH="1">
            <a:off x="4165600" y="6356351"/>
            <a:ext cx="4470400" cy="365125"/>
          </a:xfrm>
        </p:spPr>
        <p:txBody>
          <a:bodyPr rtlCol="1"/>
          <a:lstStyle>
            <a:lvl1pPr algn="r" rtl="1">
              <a:defRPr/>
            </a:lvl1pPr>
          </a:lstStyle>
          <a:p>
            <a:pPr rtl="1"/>
            <a:r>
              <a:rPr lang="ar-SA" noProof="0" dirty="0"/>
              <a:t>إضافة تذييل</a:t>
            </a:r>
          </a:p>
        </p:txBody>
      </p:sp>
      <p:sp>
        <p:nvSpPr>
          <p:cNvPr id="9" name="عنصر نائب لرقم الشريحة 8"/>
          <p:cNvSpPr>
            <a:spLocks noGrp="1"/>
          </p:cNvSpPr>
          <p:nvPr>
            <p:ph type="sldNum" sz="quarter" idx="12"/>
          </p:nvPr>
        </p:nvSpPr>
        <p:spPr>
          <a:xfrm flipH="1">
            <a:off x="609600" y="6356351"/>
            <a:ext cx="1016000" cy="365125"/>
          </a:xfrm>
        </p:spPr>
        <p:txBody>
          <a:bodyPr rtlCol="1"/>
          <a:lstStyle>
            <a:lvl1pPr algn="l" rtl="1">
              <a:defRPr/>
            </a:lvl1pPr>
          </a:lstStyle>
          <a:p>
            <a:fld id="{401CF334-2D5C-4859-84A6-CA7E6E43FAEB}" type="slidenum">
              <a:rPr lang="ar-SA" smtClean="0"/>
              <a:pPr/>
              <a:t>‹#›</a:t>
            </a:fld>
            <a:endParaRPr lang="ar-SA" dirty="0"/>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العنوان فقط">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508000" y="704088"/>
            <a:ext cx="11074400" cy="1143000"/>
          </a:xfrm>
        </p:spPr>
        <p:txBody>
          <a:bodyPr vert="horz" tIns="45720" bIns="0" rtlCol="1" anchor="b">
            <a:normAutofit/>
            <a:scene3d>
              <a:camera prst="orthographicFront"/>
              <a:lightRig rig="freezing" dir="t">
                <a:rot lat="0" lon="0" rev="5640000"/>
              </a:lightRig>
            </a:scene3d>
            <a:sp3d prstMaterial="flat">
              <a:contourClr>
                <a:schemeClr val="tx2"/>
              </a:contourClr>
            </a:sp3d>
          </a:bodyPr>
          <a:lstStyle>
            <a:lvl1pPr algn="r" rtl="1">
              <a:spcBef>
                <a:spcPct val="0"/>
              </a:spcBef>
              <a:buNone/>
              <a:defRPr sz="5000" b="0">
                <a:ln>
                  <a:noFill/>
                </a:ln>
                <a:solidFill>
                  <a:schemeClr val="tx2"/>
                </a:solidFill>
                <a:effectLst/>
                <a:latin typeface="+mj-lt"/>
                <a:ea typeface="+mj-ea"/>
                <a:cs typeface="+mj-cs"/>
              </a:defRPr>
            </a:lvl1pPr>
          </a:lstStyle>
          <a:p>
            <a:pPr rtl="1"/>
            <a:r>
              <a:rPr lang="ar-SA" noProof="0" smtClean="0"/>
              <a:t>انقر لتحرير نمط العنوان الرئيسي</a:t>
            </a:r>
            <a:endParaRPr lang="ar-SA" noProof="0" dirty="0"/>
          </a:p>
        </p:txBody>
      </p:sp>
      <p:sp>
        <p:nvSpPr>
          <p:cNvPr id="3" name="عنصر نائب للتاريخ 2"/>
          <p:cNvSpPr>
            <a:spLocks noGrp="1"/>
          </p:cNvSpPr>
          <p:nvPr>
            <p:ph type="dt" sz="half" idx="10"/>
          </p:nvPr>
        </p:nvSpPr>
        <p:spPr>
          <a:xfrm flipH="1">
            <a:off x="8737600" y="6356351"/>
            <a:ext cx="2844800" cy="365125"/>
          </a:xfrm>
        </p:spPr>
        <p:txBody>
          <a:bodyPr rtlCol="1"/>
          <a:lstStyle>
            <a:lvl1pPr algn="r" rtl="1">
              <a:defRPr/>
            </a:lvl1pPr>
          </a:lstStyle>
          <a:p>
            <a:pPr rtl="1"/>
            <a:fld id="{3C490928-4E24-4550-B91B-8C11205BA5DC}" type="datetime1">
              <a:rPr lang="ar-SA" noProof="0" smtClean="0"/>
              <a:t>03/05/1445</a:t>
            </a:fld>
            <a:endParaRPr lang="ar-SA" noProof="0" dirty="0"/>
          </a:p>
        </p:txBody>
      </p:sp>
      <p:sp>
        <p:nvSpPr>
          <p:cNvPr id="4" name="عنصر نائب للتذييل 3"/>
          <p:cNvSpPr>
            <a:spLocks noGrp="1"/>
          </p:cNvSpPr>
          <p:nvPr>
            <p:ph type="ftr" sz="quarter" idx="11"/>
          </p:nvPr>
        </p:nvSpPr>
        <p:spPr>
          <a:xfrm flipH="1">
            <a:off x="4165600" y="6356351"/>
            <a:ext cx="4470400" cy="365125"/>
          </a:xfrm>
        </p:spPr>
        <p:txBody>
          <a:bodyPr rtlCol="1"/>
          <a:lstStyle>
            <a:lvl1pPr algn="r" rtl="1">
              <a:defRPr/>
            </a:lvl1pPr>
          </a:lstStyle>
          <a:p>
            <a:pPr rtl="1"/>
            <a:r>
              <a:rPr lang="ar-SA" noProof="0" dirty="0"/>
              <a:t>إضافة تذييل</a:t>
            </a:r>
          </a:p>
        </p:txBody>
      </p:sp>
      <p:sp>
        <p:nvSpPr>
          <p:cNvPr id="5" name="عنصر نائب لرقم الشريحة 4"/>
          <p:cNvSpPr>
            <a:spLocks noGrp="1"/>
          </p:cNvSpPr>
          <p:nvPr>
            <p:ph type="sldNum" sz="quarter" idx="12"/>
          </p:nvPr>
        </p:nvSpPr>
        <p:spPr>
          <a:xfrm flipH="1">
            <a:off x="609600" y="6356351"/>
            <a:ext cx="1016000" cy="365125"/>
          </a:xfrm>
        </p:spPr>
        <p:txBody>
          <a:bodyPr rtlCol="1"/>
          <a:lstStyle>
            <a:lvl1pPr algn="l" rtl="1">
              <a:defRPr/>
            </a:lvl1pPr>
          </a:lstStyle>
          <a:p>
            <a:fld id="{401CF334-2D5C-4859-84A6-CA7E6E43FAEB}" type="slidenum">
              <a:rPr lang="ar-SA" smtClean="0"/>
              <a:pPr/>
              <a:t>‹#›</a:t>
            </a:fld>
            <a:endParaRPr lang="ar-SA" dirty="0"/>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ة">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a:xfrm flipH="1">
            <a:off x="8737600" y="6356351"/>
            <a:ext cx="2844800" cy="365125"/>
          </a:xfrm>
        </p:spPr>
        <p:txBody>
          <a:bodyPr rtlCol="1"/>
          <a:lstStyle>
            <a:lvl1pPr algn="r" rtl="1">
              <a:defRPr/>
            </a:lvl1pPr>
          </a:lstStyle>
          <a:p>
            <a:pPr rtl="1"/>
            <a:fld id="{71305536-A3A8-406B-BADF-DCC01B09E92F}" type="datetime1">
              <a:rPr lang="ar-SA" noProof="0" smtClean="0"/>
              <a:t>03/05/1445</a:t>
            </a:fld>
            <a:endParaRPr lang="ar-SA" noProof="0" dirty="0"/>
          </a:p>
        </p:txBody>
      </p:sp>
      <p:sp>
        <p:nvSpPr>
          <p:cNvPr id="3" name="عنصر نائب للتذييل 2"/>
          <p:cNvSpPr>
            <a:spLocks noGrp="1"/>
          </p:cNvSpPr>
          <p:nvPr>
            <p:ph type="ftr" sz="quarter" idx="11"/>
          </p:nvPr>
        </p:nvSpPr>
        <p:spPr>
          <a:xfrm flipH="1">
            <a:off x="4165600" y="6356351"/>
            <a:ext cx="4470400" cy="365125"/>
          </a:xfrm>
        </p:spPr>
        <p:txBody>
          <a:bodyPr rtlCol="1"/>
          <a:lstStyle>
            <a:lvl1pPr algn="r" rtl="1">
              <a:defRPr/>
            </a:lvl1pPr>
          </a:lstStyle>
          <a:p>
            <a:pPr rtl="1"/>
            <a:r>
              <a:rPr lang="ar-SA" noProof="0" dirty="0"/>
              <a:t>إضافة تذييل</a:t>
            </a:r>
          </a:p>
        </p:txBody>
      </p:sp>
      <p:sp>
        <p:nvSpPr>
          <p:cNvPr id="4" name="عنصر نائب لرقم الشريحة 3"/>
          <p:cNvSpPr>
            <a:spLocks noGrp="1"/>
          </p:cNvSpPr>
          <p:nvPr>
            <p:ph type="sldNum" sz="quarter" idx="12"/>
          </p:nvPr>
        </p:nvSpPr>
        <p:spPr>
          <a:xfrm flipH="1">
            <a:off x="609600" y="6356351"/>
            <a:ext cx="1016000" cy="365125"/>
          </a:xfrm>
        </p:spPr>
        <p:txBody>
          <a:bodyPr rtlCol="1"/>
          <a:lstStyle>
            <a:lvl1pPr algn="l" rtl="1">
              <a:defRPr/>
            </a:lvl1pPr>
          </a:lstStyle>
          <a:p>
            <a:fld id="{401CF334-2D5C-4859-84A6-CA7E6E43FAEB}" type="slidenum">
              <a:rPr lang="ar-SA" smtClean="0"/>
              <a:pPr/>
              <a:t>‹#›</a:t>
            </a:fld>
            <a:endParaRPr lang="ar-SA" dirty="0"/>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sp>
        <p:nvSpPr>
          <p:cNvPr id="2" name="العنوان 1"/>
          <p:cNvSpPr>
            <a:spLocks noGrp="1"/>
          </p:cNvSpPr>
          <p:nvPr>
            <p:ph type="title"/>
          </p:nvPr>
        </p:nvSpPr>
        <p:spPr>
          <a:xfrm flipH="1">
            <a:off x="7620000" y="514352"/>
            <a:ext cx="3657600" cy="1162050"/>
          </a:xfrm>
        </p:spPr>
        <p:txBody>
          <a:bodyPr lIns="0" rtlCol="1" anchor="b">
            <a:noAutofit/>
          </a:bodyPr>
          <a:lstStyle>
            <a:lvl1pPr algn="r" rtl="1">
              <a:spcBef>
                <a:spcPct val="0"/>
              </a:spcBef>
              <a:buNone/>
              <a:defRPr sz="2600" b="0">
                <a:ln>
                  <a:noFill/>
                </a:ln>
                <a:solidFill>
                  <a:schemeClr val="tx2"/>
                </a:solidFill>
                <a:effectLst/>
                <a:latin typeface="+mj-lt"/>
                <a:ea typeface="+mj-ea"/>
                <a:cs typeface="+mj-cs"/>
              </a:defRPr>
            </a:lvl1pPr>
          </a:lstStyle>
          <a:p>
            <a:pPr rtl="1"/>
            <a:r>
              <a:rPr lang="ar-SA" noProof="0" smtClean="0"/>
              <a:t>انقر لتحرير نمط العنوان الرئيسي</a:t>
            </a:r>
            <a:endParaRPr lang="ar-SA" noProof="0" dirty="0"/>
          </a:p>
        </p:txBody>
      </p:sp>
      <p:sp>
        <p:nvSpPr>
          <p:cNvPr id="4" name="عنصر نائب للمحتوى 3"/>
          <p:cNvSpPr>
            <a:spLocks noGrp="1"/>
          </p:cNvSpPr>
          <p:nvPr>
            <p:ph sz="half" idx="1"/>
          </p:nvPr>
        </p:nvSpPr>
        <p:spPr>
          <a:xfrm flipH="1">
            <a:off x="609600" y="1676400"/>
            <a:ext cx="6815667" cy="4572000"/>
          </a:xfrm>
        </p:spPr>
        <p:txBody>
          <a:bodyPr tIns="0" rtlCol="1"/>
          <a:lstStyle>
            <a:lvl1pPr algn="r" rtl="1">
              <a:defRPr sz="2800"/>
            </a:lvl1pPr>
            <a:lvl2pPr algn="r" rtl="1">
              <a:defRPr sz="2600"/>
            </a:lvl2pPr>
            <a:lvl3pPr algn="r" rtl="1">
              <a:defRPr sz="2400"/>
            </a:lvl3pPr>
            <a:lvl4pPr algn="r" rtl="1">
              <a:defRPr sz="2000"/>
            </a:lvl4pPr>
            <a:lvl5pPr algn="r" rtl="1">
              <a:defRPr sz="1800"/>
            </a:lvl5pPr>
          </a:lstStyle>
          <a:p>
            <a:pPr lvl="0" rtl="1" eaLnBrk="1" latinLnBrk="0" hangingPunct="1"/>
            <a:r>
              <a:rPr lang="ar-SA" noProof="0" smtClean="0"/>
              <a:t>تحرير أنماط النص الرئيسي</a:t>
            </a:r>
          </a:p>
          <a:p>
            <a:pPr lvl="1" rtl="1" eaLnBrk="1" latinLnBrk="0" hangingPunct="1"/>
            <a:r>
              <a:rPr lang="ar-SA" noProof="0" smtClean="0"/>
              <a:t>المستوى الثاني</a:t>
            </a:r>
          </a:p>
          <a:p>
            <a:pPr lvl="2" rtl="1" eaLnBrk="1" latinLnBrk="0" hangingPunct="1"/>
            <a:r>
              <a:rPr lang="ar-SA" noProof="0" smtClean="0"/>
              <a:t>المستوى الثالث</a:t>
            </a:r>
          </a:p>
          <a:p>
            <a:pPr lvl="3" rtl="1" eaLnBrk="1" latinLnBrk="0" hangingPunct="1"/>
            <a:r>
              <a:rPr lang="ar-SA" noProof="0" smtClean="0"/>
              <a:t>المستوى الرابع</a:t>
            </a:r>
          </a:p>
          <a:p>
            <a:pPr lvl="4" rtl="1" eaLnBrk="1" latinLnBrk="0" hangingPunct="1"/>
            <a:r>
              <a:rPr lang="ar-SA" noProof="0" smtClean="0"/>
              <a:t>المستوى الخامس</a:t>
            </a:r>
            <a:endParaRPr kumimoji="0" lang="ar-SA" noProof="0" dirty="0"/>
          </a:p>
        </p:txBody>
      </p:sp>
      <p:sp>
        <p:nvSpPr>
          <p:cNvPr id="3" name="عنصر نائب للنص 2"/>
          <p:cNvSpPr>
            <a:spLocks noGrp="1"/>
          </p:cNvSpPr>
          <p:nvPr>
            <p:ph type="body" idx="2"/>
          </p:nvPr>
        </p:nvSpPr>
        <p:spPr>
          <a:xfrm flipH="1">
            <a:off x="7620000" y="1676400"/>
            <a:ext cx="3657600" cy="4572000"/>
          </a:xfrm>
        </p:spPr>
        <p:txBody>
          <a:bodyPr lIns="18288" rIns="18288" rtlCol="1"/>
          <a:lstStyle>
            <a:lvl1pPr marL="0" indent="0" algn="r" rtl="1">
              <a:buNone/>
              <a:defRPr sz="1400"/>
            </a:lvl1pPr>
            <a:lvl2pPr indent="0" algn="r" rtl="1">
              <a:buNone/>
              <a:defRPr sz="1200"/>
            </a:lvl2pPr>
            <a:lvl3pPr indent="0" algn="r" rtl="1">
              <a:buNone/>
              <a:defRPr sz="1000"/>
            </a:lvl3pPr>
            <a:lvl4pPr indent="0" algn="r" rtl="1">
              <a:buNone/>
              <a:defRPr sz="900"/>
            </a:lvl4pPr>
            <a:lvl5pPr indent="0" algn="r" rtl="1">
              <a:buNone/>
              <a:defRPr sz="900"/>
            </a:lvl5pPr>
          </a:lstStyle>
          <a:p>
            <a:pPr lvl="0" rtl="1" eaLnBrk="1" latinLnBrk="0" hangingPunct="1"/>
            <a:r>
              <a:rPr lang="ar-SA" noProof="0" smtClean="0"/>
              <a:t>تحرير أنماط النص الرئيسي</a:t>
            </a:r>
          </a:p>
        </p:txBody>
      </p:sp>
      <p:sp>
        <p:nvSpPr>
          <p:cNvPr id="5" name="عنصر نائب للتاريخ 4"/>
          <p:cNvSpPr>
            <a:spLocks noGrp="1"/>
          </p:cNvSpPr>
          <p:nvPr>
            <p:ph type="dt" sz="half" idx="10"/>
          </p:nvPr>
        </p:nvSpPr>
        <p:spPr>
          <a:xfrm flipH="1">
            <a:off x="8737600" y="6356351"/>
            <a:ext cx="2844800" cy="365125"/>
          </a:xfrm>
        </p:spPr>
        <p:txBody>
          <a:bodyPr rtlCol="1"/>
          <a:lstStyle>
            <a:lvl1pPr algn="r" rtl="1">
              <a:defRPr/>
            </a:lvl1pPr>
          </a:lstStyle>
          <a:p>
            <a:pPr rtl="1"/>
            <a:fld id="{0C92E443-5F03-4812-BAC7-366A7ACB90EB}" type="datetime1">
              <a:rPr lang="ar-SA" noProof="0" smtClean="0"/>
              <a:t>03/05/1445</a:t>
            </a:fld>
            <a:endParaRPr lang="ar-SA" noProof="0" dirty="0"/>
          </a:p>
        </p:txBody>
      </p:sp>
      <p:sp>
        <p:nvSpPr>
          <p:cNvPr id="6" name="عنصر نائب للتذييل 5"/>
          <p:cNvSpPr>
            <a:spLocks noGrp="1"/>
          </p:cNvSpPr>
          <p:nvPr>
            <p:ph type="ftr" sz="quarter" idx="11"/>
          </p:nvPr>
        </p:nvSpPr>
        <p:spPr>
          <a:xfrm flipH="1">
            <a:off x="4165600" y="6356351"/>
            <a:ext cx="4470400" cy="365125"/>
          </a:xfrm>
        </p:spPr>
        <p:txBody>
          <a:bodyPr rtlCol="1"/>
          <a:lstStyle>
            <a:lvl1pPr algn="r" rtl="1">
              <a:defRPr/>
            </a:lvl1pPr>
          </a:lstStyle>
          <a:p>
            <a:pPr rtl="1"/>
            <a:r>
              <a:rPr lang="ar-SA" noProof="0" dirty="0"/>
              <a:t>إضافة تذييل</a:t>
            </a:r>
          </a:p>
        </p:txBody>
      </p:sp>
      <p:sp>
        <p:nvSpPr>
          <p:cNvPr id="7" name="عنصر نائب لرقم الشريحة 6"/>
          <p:cNvSpPr>
            <a:spLocks noGrp="1"/>
          </p:cNvSpPr>
          <p:nvPr>
            <p:ph type="sldNum" sz="quarter" idx="12"/>
          </p:nvPr>
        </p:nvSpPr>
        <p:spPr>
          <a:xfrm flipH="1">
            <a:off x="609600" y="6356351"/>
            <a:ext cx="1016000" cy="365125"/>
          </a:xfrm>
        </p:spPr>
        <p:txBody>
          <a:bodyPr rtlCol="1"/>
          <a:lstStyle>
            <a:lvl1pPr algn="l" rtl="1">
              <a:defRPr/>
            </a:lvl1pPr>
          </a:lstStyle>
          <a:p>
            <a:fld id="{401CF334-2D5C-4859-84A6-CA7E6E43FAEB}" type="slidenum">
              <a:rPr lang="ar-SA" smtClean="0"/>
              <a:pPr/>
              <a:t>‹#›</a:t>
            </a:fld>
            <a:endParaRPr lang="ar-SA" dirty="0"/>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بتسمية توضيحية">
    <p:spTree>
      <p:nvGrpSpPr>
        <p:cNvPr id="1" name=""/>
        <p:cNvGrpSpPr/>
        <p:nvPr/>
      </p:nvGrpSpPr>
      <p:grpSpPr>
        <a:xfrm>
          <a:off x="0" y="0"/>
          <a:ext cx="0" cy="0"/>
          <a:chOff x="0" y="0"/>
          <a:chExt cx="0" cy="0"/>
        </a:xfrm>
      </p:grpSpPr>
      <p:sp>
        <p:nvSpPr>
          <p:cNvPr id="9" name="قصاصة ومستطيل بزاوية دائرية واحدة 8"/>
          <p:cNvSpPr/>
          <p:nvPr/>
        </p:nvSpPr>
        <p:spPr>
          <a:xfrm rot="21180000" flipH="1" flipV="1">
            <a:off x="960596"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1" anchor="ctr"/>
          <a:lstStyle/>
          <a:p>
            <a:pPr algn="ctr" rtl="1" eaLnBrk="1" latinLnBrk="0" hangingPunct="1"/>
            <a:endParaRPr kumimoji="0" lang="ar-SA" sz="1800" noProof="0" dirty="0"/>
          </a:p>
        </p:txBody>
      </p:sp>
      <p:sp>
        <p:nvSpPr>
          <p:cNvPr id="12" name="مثلث قائم الزاوية 11"/>
          <p:cNvSpPr/>
          <p:nvPr/>
        </p:nvSpPr>
        <p:spPr>
          <a:xfrm rot="21180000" flipH="1" flipV="1">
            <a:off x="1312557"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1" anchor="ctr"/>
          <a:lstStyle/>
          <a:p>
            <a:pPr algn="ctr" rtl="1" eaLnBrk="1" latinLnBrk="0" hangingPunct="1"/>
            <a:endParaRPr kumimoji="0" lang="ar-SA" sz="1800" noProof="0" dirty="0"/>
          </a:p>
        </p:txBody>
      </p:sp>
      <p:sp>
        <p:nvSpPr>
          <p:cNvPr id="2" name="العنوان 1"/>
          <p:cNvSpPr>
            <a:spLocks noGrp="1"/>
          </p:cNvSpPr>
          <p:nvPr>
            <p:ph type="title"/>
          </p:nvPr>
        </p:nvSpPr>
        <p:spPr>
          <a:xfrm flipH="1">
            <a:off x="8428736" y="1176997"/>
            <a:ext cx="2950464" cy="1582621"/>
          </a:xfrm>
        </p:spPr>
        <p:txBody>
          <a:bodyPr vert="horz" lIns="45720" tIns="45720" rIns="45720" bIns="45720" rtlCol="1" anchor="b"/>
          <a:lstStyle>
            <a:lvl1pPr algn="r" rtl="1">
              <a:buNone/>
              <a:defRPr sz="2000" b="1">
                <a:solidFill>
                  <a:schemeClr val="tx2"/>
                </a:solidFill>
              </a:defRPr>
            </a:lvl1pPr>
          </a:lstStyle>
          <a:p>
            <a:pPr rtl="1"/>
            <a:r>
              <a:rPr lang="ar-SA" noProof="0" smtClean="0"/>
              <a:t>انقر لتحرير نمط العنوان الرئيسي</a:t>
            </a:r>
            <a:endParaRPr lang="ar-SA" noProof="0" dirty="0"/>
          </a:p>
        </p:txBody>
      </p:sp>
      <p:sp>
        <p:nvSpPr>
          <p:cNvPr id="3" name="عنصر نائب للصورة 2" descr="عنصر نائب فارغ لإضافة صورة. انقر فوق العنصر النائب ثم حدد الصورة التي ترغب بإضافتها"/>
          <p:cNvSpPr>
            <a:spLocks noGrp="1"/>
          </p:cNvSpPr>
          <p:nvPr>
            <p:ph type="pic" idx="1"/>
          </p:nvPr>
        </p:nvSpPr>
        <p:spPr>
          <a:xfrm rot="21180000" flipH="1">
            <a:off x="1387316" y="1199517"/>
            <a:ext cx="6156960" cy="3931920"/>
          </a:xfrm>
          <a:prstGeom prst="rect">
            <a:avLst/>
          </a:prstGeom>
          <a:solidFill>
            <a:schemeClr val="bg2"/>
          </a:solidFill>
          <a:ln w="3000" cap="rnd">
            <a:solidFill>
              <a:srgbClr val="C0C0C0"/>
            </a:solidFill>
            <a:round/>
          </a:ln>
          <a:effectLst/>
        </p:spPr>
        <p:txBody>
          <a:bodyPr rtlCol="1"/>
          <a:lstStyle>
            <a:lvl1pPr marL="0" indent="0" algn="r" rtl="1">
              <a:buNone/>
              <a:defRPr sz="3200"/>
            </a:lvl1pPr>
          </a:lstStyle>
          <a:p>
            <a:pPr rtl="1"/>
            <a:r>
              <a:rPr lang="ar-SA" noProof="0" smtClean="0"/>
              <a:t>انقر فوق الأيقونة لإضافة صورة</a:t>
            </a:r>
            <a:endParaRPr kumimoji="0" lang="ar-SA" noProof="0" dirty="0"/>
          </a:p>
        </p:txBody>
      </p:sp>
      <p:sp>
        <p:nvSpPr>
          <p:cNvPr id="4" name="عنصر نائب للنص 3"/>
          <p:cNvSpPr>
            <a:spLocks noGrp="1"/>
          </p:cNvSpPr>
          <p:nvPr>
            <p:ph type="body" sz="half" idx="2"/>
          </p:nvPr>
        </p:nvSpPr>
        <p:spPr>
          <a:xfrm flipH="1">
            <a:off x="8432800" y="2828785"/>
            <a:ext cx="2946400" cy="2179320"/>
          </a:xfrm>
        </p:spPr>
        <p:txBody>
          <a:bodyPr lIns="64008" rIns="45720" bIns="45720" rtlCol="1" anchor="t"/>
          <a:lstStyle>
            <a:lvl1pPr marL="0" indent="0" algn="r" rtl="1">
              <a:spcBef>
                <a:spcPts val="250"/>
              </a:spcBef>
              <a:buFontTx/>
              <a:buNone/>
              <a:defRPr sz="1300"/>
            </a:lvl1pPr>
            <a:lvl2pPr algn="r" rtl="1">
              <a:defRPr sz="1200"/>
            </a:lvl2pPr>
            <a:lvl3pPr algn="r" rtl="1">
              <a:defRPr sz="1000"/>
            </a:lvl3pPr>
            <a:lvl4pPr algn="r" rtl="1">
              <a:defRPr sz="900"/>
            </a:lvl4pPr>
            <a:lvl5pPr algn="r" rtl="1">
              <a:defRPr sz="900"/>
            </a:lvl5pPr>
          </a:lstStyle>
          <a:p>
            <a:pPr lvl="0" rtl="1" eaLnBrk="1" latinLnBrk="0" hangingPunct="1"/>
            <a:r>
              <a:rPr lang="ar-SA" noProof="0" smtClean="0"/>
              <a:t>تحرير أنماط النص الرئيسي</a:t>
            </a:r>
          </a:p>
        </p:txBody>
      </p:sp>
      <p:sp>
        <p:nvSpPr>
          <p:cNvPr id="5" name="عنصر نائب للتاريخ 4"/>
          <p:cNvSpPr>
            <a:spLocks noGrp="1"/>
          </p:cNvSpPr>
          <p:nvPr>
            <p:ph type="dt" sz="half" idx="10"/>
          </p:nvPr>
        </p:nvSpPr>
        <p:spPr>
          <a:xfrm flipH="1">
            <a:off x="8737600" y="6356351"/>
            <a:ext cx="2844800" cy="365125"/>
          </a:xfrm>
        </p:spPr>
        <p:txBody>
          <a:bodyPr rtlCol="1"/>
          <a:lstStyle>
            <a:lvl1pPr algn="r" rtl="1">
              <a:defRPr/>
            </a:lvl1pPr>
          </a:lstStyle>
          <a:p>
            <a:pPr rtl="1"/>
            <a:fld id="{9CAA364E-C109-4F9E-8245-8FC6F55B98A3}" type="datetime1">
              <a:rPr lang="ar-SA" noProof="0" smtClean="0"/>
              <a:t>03/05/1445</a:t>
            </a:fld>
            <a:endParaRPr lang="ar-SA" noProof="0" dirty="0"/>
          </a:p>
        </p:txBody>
      </p:sp>
      <p:sp>
        <p:nvSpPr>
          <p:cNvPr id="6" name="عنصر نائب للتذييل 5"/>
          <p:cNvSpPr>
            <a:spLocks noGrp="1"/>
          </p:cNvSpPr>
          <p:nvPr>
            <p:ph type="ftr" sz="quarter" idx="11"/>
          </p:nvPr>
        </p:nvSpPr>
        <p:spPr>
          <a:xfrm flipH="1">
            <a:off x="4165600" y="6356351"/>
            <a:ext cx="4470400" cy="365125"/>
          </a:xfrm>
        </p:spPr>
        <p:txBody>
          <a:bodyPr rtlCol="1"/>
          <a:lstStyle>
            <a:lvl1pPr algn="r" rtl="1">
              <a:defRPr/>
            </a:lvl1pPr>
          </a:lstStyle>
          <a:p>
            <a:pPr rtl="1"/>
            <a:r>
              <a:rPr lang="ar-SA" noProof="0" dirty="0"/>
              <a:t>إضافة تذييل</a:t>
            </a:r>
          </a:p>
        </p:txBody>
      </p:sp>
      <p:sp>
        <p:nvSpPr>
          <p:cNvPr id="7" name="عنصر نائب لرقم الشريحة 6"/>
          <p:cNvSpPr>
            <a:spLocks noGrp="1"/>
          </p:cNvSpPr>
          <p:nvPr>
            <p:ph type="sldNum" sz="quarter" idx="12"/>
          </p:nvPr>
        </p:nvSpPr>
        <p:spPr>
          <a:xfrm flipH="1">
            <a:off x="609600" y="6356351"/>
            <a:ext cx="812800" cy="365125"/>
          </a:xfrm>
        </p:spPr>
        <p:txBody>
          <a:bodyPr rtlCol="1"/>
          <a:lstStyle>
            <a:lvl1pPr algn="l" rtl="1">
              <a:defRPr/>
            </a:lvl1pPr>
          </a:lstStyle>
          <a:p>
            <a:fld id="{401CF334-2D5C-4859-84A6-CA7E6E43FAEB}" type="slidenum">
              <a:rPr lang="ar-SA" smtClean="0"/>
              <a:pPr/>
              <a:t>‹#›</a:t>
            </a:fld>
            <a:endParaRPr lang="ar-SA" dirty="0"/>
          </a:p>
        </p:txBody>
      </p:sp>
      <p:sp>
        <p:nvSpPr>
          <p:cNvPr id="10" name="شكل حر 9"/>
          <p:cNvSpPr>
            <a:spLocks/>
          </p:cNvSpPr>
          <p:nvPr/>
        </p:nvSpPr>
        <p:spPr bwMode="auto">
          <a:xfrm flipH="1"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1" anchor="t" compatLnSpc="1"/>
          <a:lstStyle/>
          <a:p>
            <a:pPr marL="0" algn="r" rtl="1" eaLnBrk="1" latinLnBrk="0" hangingPunct="1"/>
            <a:endParaRPr kumimoji="0" lang="ar-SA" sz="1800" noProof="0" dirty="0">
              <a:solidFill>
                <a:schemeClr val="tx1"/>
              </a:solidFill>
              <a:latin typeface="+mn-lt"/>
              <a:ea typeface="+mn-ea"/>
              <a:cs typeface="+mn-cs"/>
            </a:endParaRPr>
          </a:p>
        </p:txBody>
      </p:sp>
      <p:sp>
        <p:nvSpPr>
          <p:cNvPr id="11" name="شكل حر 10"/>
          <p:cNvSpPr>
            <a:spLocks/>
          </p:cNvSpPr>
          <p:nvPr/>
        </p:nvSpPr>
        <p:spPr bwMode="auto">
          <a:xfrm flipH="1" flipV="1">
            <a:off x="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1" anchor="t" compatLnSpc="1"/>
          <a:lstStyle/>
          <a:p>
            <a:pPr marL="0" algn="r" rtl="1" eaLnBrk="1" latinLnBrk="0" hangingPunct="1"/>
            <a:endParaRPr kumimoji="0" lang="ar-SA" sz="1800" noProof="0" dirty="0">
              <a:solidFill>
                <a:schemeClr val="tx1"/>
              </a:solidFill>
              <a:latin typeface="+mn-lt"/>
              <a:ea typeface="+mn-ea"/>
              <a:cs typeface="+mn-cs"/>
            </a:endParaRPr>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مجموعة 24"/>
          <p:cNvGrpSpPr/>
          <p:nvPr/>
        </p:nvGrpSpPr>
        <p:grpSpPr>
          <a:xfrm flipH="1">
            <a:off x="-19703" y="-7144"/>
            <a:ext cx="12240731" cy="6879658"/>
            <a:chOff x="0" y="-21658"/>
            <a:chExt cx="12240731" cy="6879658"/>
          </a:xfrm>
        </p:grpSpPr>
        <p:sp>
          <p:nvSpPr>
            <p:cNvPr id="26" name="مستطيل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noProof="0" dirty="0">
                <a:latin typeface="Tahoma" panose="020B0604030504040204" pitchFamily="34" charset="0"/>
                <a:ea typeface="Tahoma" panose="020B0604030504040204" pitchFamily="34" charset="0"/>
                <a:cs typeface="+mj-cs"/>
              </a:endParaRPr>
            </a:p>
          </p:txBody>
        </p:sp>
        <p:grpSp>
          <p:nvGrpSpPr>
            <p:cNvPr id="27" name="مجموعة 26"/>
            <p:cNvGrpSpPr/>
            <p:nvPr/>
          </p:nvGrpSpPr>
          <p:grpSpPr>
            <a:xfrm>
              <a:off x="0" y="-21658"/>
              <a:ext cx="12240731" cy="1041400"/>
              <a:chOff x="-25356" y="-7144"/>
              <a:chExt cx="12240731" cy="1041400"/>
            </a:xfrm>
          </p:grpSpPr>
          <p:sp>
            <p:nvSpPr>
              <p:cNvPr id="28" name="شكل حر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1" anchor="t" compatLnSpc="1"/>
              <a:lstStyle/>
              <a:p>
                <a:pPr marL="0" algn="l" rtl="1" eaLnBrk="1" latinLnBrk="0" hangingPunct="1"/>
                <a:endParaRPr kumimoji="0" lang="ar-SA" sz="1800" noProof="0" dirty="0">
                  <a:solidFill>
                    <a:schemeClr val="tx1"/>
                  </a:solidFill>
                  <a:latin typeface="Tahoma" panose="020B0604030504040204" pitchFamily="34" charset="0"/>
                  <a:ea typeface="Tahoma" panose="020B0604030504040204" pitchFamily="34" charset="0"/>
                  <a:cs typeface="+mj-cs"/>
                </a:endParaRPr>
              </a:p>
            </p:txBody>
          </p:sp>
          <p:sp>
            <p:nvSpPr>
              <p:cNvPr id="29" name="شكل حر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1" anchor="t" compatLnSpc="1"/>
              <a:lstStyle/>
              <a:p>
                <a:pPr marL="0" algn="l" rtl="1" eaLnBrk="1" latinLnBrk="0" hangingPunct="1"/>
                <a:endParaRPr kumimoji="0" lang="ar-SA" sz="1800" noProof="0" dirty="0">
                  <a:solidFill>
                    <a:schemeClr val="tx1"/>
                  </a:solidFill>
                  <a:latin typeface="Tahoma" panose="020B0604030504040204" pitchFamily="34" charset="0"/>
                  <a:ea typeface="Tahoma" panose="020B0604030504040204" pitchFamily="34" charset="0"/>
                  <a:cs typeface="+mj-cs"/>
                </a:endParaRPr>
              </a:p>
            </p:txBody>
          </p:sp>
          <p:grpSp>
            <p:nvGrpSpPr>
              <p:cNvPr id="31" name="مجموعة 30"/>
              <p:cNvGrpSpPr/>
              <p:nvPr/>
            </p:nvGrpSpPr>
            <p:grpSpPr>
              <a:xfrm>
                <a:off x="-25356" y="202408"/>
                <a:ext cx="12240731" cy="649224"/>
                <a:chOff x="-19045" y="216550"/>
                <a:chExt cx="9180548" cy="649224"/>
              </a:xfrm>
            </p:grpSpPr>
            <p:sp>
              <p:nvSpPr>
                <p:cNvPr id="32" name="شكل حر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rtlCol="1" anchor="t" compatLnSpc="1"/>
                <a:lstStyle/>
                <a:p>
                  <a:pPr rtl="1"/>
                  <a:endParaRPr kumimoji="0" lang="ar-SA" sz="1800" noProof="0" dirty="0">
                    <a:latin typeface="Tahoma" panose="020B0604030504040204" pitchFamily="34" charset="0"/>
                    <a:ea typeface="Tahoma" panose="020B0604030504040204" pitchFamily="34" charset="0"/>
                    <a:cs typeface="+mj-cs"/>
                  </a:endParaRPr>
                </a:p>
              </p:txBody>
            </p:sp>
            <p:sp>
              <p:nvSpPr>
                <p:cNvPr id="33" name="شكل حر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rtlCol="1" anchor="t" compatLnSpc="1"/>
                <a:lstStyle/>
                <a:p>
                  <a:pPr rtl="1"/>
                  <a:endParaRPr kumimoji="0" lang="ar-SA" sz="1800" noProof="0" dirty="0">
                    <a:latin typeface="Tahoma" panose="020B0604030504040204" pitchFamily="34" charset="0"/>
                    <a:ea typeface="Tahoma" panose="020B0604030504040204" pitchFamily="34" charset="0"/>
                    <a:cs typeface="+mj-cs"/>
                  </a:endParaRPr>
                </a:p>
              </p:txBody>
            </p:sp>
          </p:grpSp>
        </p:grpSp>
      </p:grpSp>
      <p:sp>
        <p:nvSpPr>
          <p:cNvPr id="9" name="عنصر نائب للعنوان 8"/>
          <p:cNvSpPr>
            <a:spLocks noGrp="1"/>
          </p:cNvSpPr>
          <p:nvPr>
            <p:ph type="title"/>
          </p:nvPr>
        </p:nvSpPr>
        <p:spPr>
          <a:xfrm flipH="1">
            <a:off x="609600" y="704088"/>
            <a:ext cx="10972800" cy="1143000"/>
          </a:xfrm>
          <a:prstGeom prst="rect">
            <a:avLst/>
          </a:prstGeom>
        </p:spPr>
        <p:txBody>
          <a:bodyPr vert="horz" lIns="0" rIns="0" bIns="0" rtlCol="1" anchor="b">
            <a:normAutofit/>
          </a:bodyPr>
          <a:lstStyle/>
          <a:p>
            <a:pPr rtl="1"/>
            <a:r>
              <a:rPr lang="ar-SA" noProof="0" dirty="0"/>
              <a:t>انقر لتحرير نمط العنوان الرئيسي</a:t>
            </a:r>
            <a:endParaRPr kumimoji="0" lang="ar-SA" noProof="0" dirty="0"/>
          </a:p>
        </p:txBody>
      </p:sp>
      <p:sp>
        <p:nvSpPr>
          <p:cNvPr id="30" name="عنصر نائب للنص 29"/>
          <p:cNvSpPr>
            <a:spLocks noGrp="1"/>
          </p:cNvSpPr>
          <p:nvPr>
            <p:ph type="body" idx="1"/>
          </p:nvPr>
        </p:nvSpPr>
        <p:spPr>
          <a:xfrm flipH="1">
            <a:off x="609600" y="1935480"/>
            <a:ext cx="10972800" cy="4389120"/>
          </a:xfrm>
          <a:prstGeom prst="rect">
            <a:avLst/>
          </a:prstGeom>
        </p:spPr>
        <p:txBody>
          <a:bodyPr vert="horz" rtlCol="1">
            <a:normAutofit/>
          </a:bodyPr>
          <a:lstStyle/>
          <a:p>
            <a:pPr lvl="0" rtl="1" eaLnBrk="1" latinLnBrk="0" hangingPunct="1"/>
            <a:r>
              <a:rPr lang="ar-SA" noProof="0" dirty="0" smtClean="0"/>
              <a:t>انقر لتحرير أنماط النص الرئيسي</a:t>
            </a:r>
          </a:p>
          <a:p>
            <a:pPr lvl="1" rtl="1" eaLnBrk="1" latinLnBrk="0" hangingPunct="1"/>
            <a:r>
              <a:rPr lang="ar-SA" noProof="0" dirty="0" smtClean="0"/>
              <a:t>المستوى الثاني</a:t>
            </a:r>
          </a:p>
          <a:p>
            <a:pPr lvl="2" rtl="1" eaLnBrk="1" latinLnBrk="0" hangingPunct="1"/>
            <a:r>
              <a:rPr lang="ar-SA" noProof="0" dirty="0" smtClean="0"/>
              <a:t>المستوى الثالث</a:t>
            </a:r>
          </a:p>
          <a:p>
            <a:pPr lvl="3" rtl="1" eaLnBrk="1" latinLnBrk="0" hangingPunct="1"/>
            <a:r>
              <a:rPr lang="ar-SA" noProof="0" dirty="0" smtClean="0"/>
              <a:t>المستوى الرابع</a:t>
            </a:r>
          </a:p>
          <a:p>
            <a:pPr lvl="4" rtl="1" eaLnBrk="1" latinLnBrk="0" hangingPunct="1"/>
            <a:r>
              <a:rPr lang="ar-SA" noProof="0" dirty="0" smtClean="0"/>
              <a:t>المستوى الخامس</a:t>
            </a:r>
            <a:endParaRPr lang="ar-SA" noProof="0" dirty="0"/>
          </a:p>
        </p:txBody>
      </p:sp>
      <p:sp>
        <p:nvSpPr>
          <p:cNvPr id="10" name="عنصر نائب للتاريخ 9"/>
          <p:cNvSpPr>
            <a:spLocks noGrp="1"/>
          </p:cNvSpPr>
          <p:nvPr>
            <p:ph type="dt" sz="half" idx="2"/>
          </p:nvPr>
        </p:nvSpPr>
        <p:spPr>
          <a:xfrm flipH="1">
            <a:off x="8737600" y="6356351"/>
            <a:ext cx="2844800" cy="365125"/>
          </a:xfrm>
          <a:prstGeom prst="rect">
            <a:avLst/>
          </a:prstGeom>
        </p:spPr>
        <p:txBody>
          <a:bodyPr vert="horz" lIns="0" tIns="0" rIns="0" bIns="0" rtlCol="1" anchor="b"/>
          <a:lstStyle>
            <a:lvl1pPr algn="r" rtl="1" eaLnBrk="1" latinLnBrk="0" hangingPunct="1">
              <a:defRPr kumimoji="0" sz="1100">
                <a:solidFill>
                  <a:schemeClr val="tx1"/>
                </a:solidFill>
                <a:latin typeface="Tahoma" panose="020B0604030504040204" pitchFamily="34" charset="0"/>
                <a:ea typeface="Tahoma" panose="020B0604030504040204" pitchFamily="34" charset="0"/>
                <a:cs typeface="+mj-cs"/>
              </a:defRPr>
            </a:lvl1pPr>
          </a:lstStyle>
          <a:p>
            <a:fld id="{0EC5793D-B895-4682-8126-69F4DBA33ADC}" type="datetime1">
              <a:rPr lang="ar-SA" smtClean="0"/>
              <a:pPr/>
              <a:t>03/05/1445</a:t>
            </a:fld>
            <a:endParaRPr lang="ar-SA" dirty="0"/>
          </a:p>
        </p:txBody>
      </p:sp>
      <p:sp>
        <p:nvSpPr>
          <p:cNvPr id="22" name="عنصر نائب للتذييل 21"/>
          <p:cNvSpPr>
            <a:spLocks noGrp="1"/>
          </p:cNvSpPr>
          <p:nvPr>
            <p:ph type="ftr" sz="quarter" idx="3"/>
          </p:nvPr>
        </p:nvSpPr>
        <p:spPr>
          <a:xfrm flipH="1">
            <a:off x="4165600" y="6356351"/>
            <a:ext cx="4470400" cy="365125"/>
          </a:xfrm>
          <a:prstGeom prst="rect">
            <a:avLst/>
          </a:prstGeom>
        </p:spPr>
        <p:txBody>
          <a:bodyPr vert="horz" lIns="0" tIns="0" rIns="0" bIns="0" rtlCol="1" anchor="b"/>
          <a:lstStyle>
            <a:lvl1pPr algn="r" rtl="1" eaLnBrk="1" latinLnBrk="0" hangingPunct="1">
              <a:defRPr kumimoji="0" sz="1100">
                <a:solidFill>
                  <a:schemeClr val="tx1"/>
                </a:solidFill>
                <a:latin typeface="Tahoma" panose="020B0604030504040204" pitchFamily="34" charset="0"/>
                <a:ea typeface="Tahoma" panose="020B0604030504040204" pitchFamily="34" charset="0"/>
                <a:cs typeface="+mj-cs"/>
              </a:defRPr>
            </a:lvl1pPr>
          </a:lstStyle>
          <a:p>
            <a:r>
              <a:rPr lang="ar-SA" smtClean="0"/>
              <a:t>إضافة تذييل</a:t>
            </a:r>
            <a:endParaRPr lang="ar-SA" dirty="0"/>
          </a:p>
        </p:txBody>
      </p:sp>
      <p:sp>
        <p:nvSpPr>
          <p:cNvPr id="18" name="عنصر نائب لرقم الشريحة 17"/>
          <p:cNvSpPr>
            <a:spLocks noGrp="1"/>
          </p:cNvSpPr>
          <p:nvPr>
            <p:ph type="sldNum" sz="quarter" idx="4"/>
          </p:nvPr>
        </p:nvSpPr>
        <p:spPr>
          <a:xfrm flipH="1">
            <a:off x="609600" y="6356351"/>
            <a:ext cx="1016000" cy="365125"/>
          </a:xfrm>
          <a:prstGeom prst="rect">
            <a:avLst/>
          </a:prstGeom>
        </p:spPr>
        <p:txBody>
          <a:bodyPr vert="horz" lIns="0" tIns="0" rIns="0" bIns="0" rtlCol="1" anchor="b"/>
          <a:lstStyle>
            <a:lvl1pPr algn="l" rtl="1" eaLnBrk="1" latinLnBrk="0" hangingPunct="1">
              <a:defRPr kumimoji="0" sz="1100">
                <a:solidFill>
                  <a:schemeClr val="tx1"/>
                </a:solidFill>
                <a:latin typeface="Tahoma" panose="020B0604030504040204" pitchFamily="34" charset="0"/>
                <a:ea typeface="Tahoma" panose="020B0604030504040204" pitchFamily="34" charset="0"/>
                <a:cs typeface="+mj-cs"/>
              </a:defRPr>
            </a:lvl1pPr>
          </a:lstStyle>
          <a:p>
            <a:fld id="{401CF334-2D5C-4859-84A6-CA7E6E43FAEB}" type="slidenum">
              <a:rPr lang="ar-SA" smtClean="0"/>
              <a:pPr/>
              <a:t>‹#›</a:t>
            </a:fld>
            <a:endParaRPr lang="ar-SA" dirty="0"/>
          </a:p>
        </p:txBody>
      </p:sp>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rtl="1" eaLnBrk="1" latinLnBrk="0" hangingPunct="1">
        <a:spcBef>
          <a:spcPct val="0"/>
        </a:spcBef>
        <a:buNone/>
        <a:defRPr kumimoji="0" sz="5000" b="0" kern="1200">
          <a:ln>
            <a:noFill/>
          </a:ln>
          <a:solidFill>
            <a:schemeClr val="tx2"/>
          </a:solidFill>
          <a:effectLst/>
          <a:latin typeface="Tahoma" panose="020B0604030504040204" pitchFamily="34" charset="0"/>
          <a:ea typeface="Tahoma" panose="020B0604030504040204" pitchFamily="34" charset="0"/>
          <a:cs typeface="+mj-cs"/>
        </a:defRPr>
      </a:lvl1pPr>
    </p:titleStyle>
    <p:bodyStyle>
      <a:lvl1pPr marL="274320" indent="-274320" algn="r" rtl="1"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Tahoma" panose="020B0604030504040204" pitchFamily="34" charset="0"/>
          <a:ea typeface="Tahoma" panose="020B0604030504040204" pitchFamily="34" charset="0"/>
          <a:cs typeface="+mj-cs"/>
        </a:defRPr>
      </a:lvl1pPr>
      <a:lvl2pPr marL="640080" indent="-246888" algn="r" rtl="1"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Tahoma" panose="020B0604030504040204" pitchFamily="34" charset="0"/>
          <a:ea typeface="Tahoma" panose="020B0604030504040204" pitchFamily="34" charset="0"/>
          <a:cs typeface="+mj-cs"/>
        </a:defRPr>
      </a:lvl2pPr>
      <a:lvl3pPr marL="914400" indent="-246888" algn="r" rtl="1"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Tahoma" panose="020B0604030504040204" pitchFamily="34" charset="0"/>
          <a:ea typeface="Tahoma" panose="020B0604030504040204" pitchFamily="34" charset="0"/>
          <a:cs typeface="+mj-cs"/>
        </a:defRPr>
      </a:lvl3pPr>
      <a:lvl4pPr marL="1188720" indent="-210312" algn="r" rtl="1"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Tahoma" panose="020B0604030504040204" pitchFamily="34" charset="0"/>
          <a:ea typeface="Tahoma" panose="020B0604030504040204" pitchFamily="34" charset="0"/>
          <a:cs typeface="+mj-cs"/>
        </a:defRPr>
      </a:lvl4pPr>
      <a:lvl5pPr marL="1463040" indent="-210312" algn="r" rtl="1"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Tahoma" panose="020B0604030504040204" pitchFamily="34" charset="0"/>
          <a:ea typeface="Tahoma" panose="020B0604030504040204" pitchFamily="34" charset="0"/>
          <a:cs typeface="+mj-cs"/>
        </a:defRPr>
      </a:lvl5pPr>
      <a:lvl6pPr marL="1737360" indent="-210312" algn="r" rtl="1"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r" rtl="1"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7378F77C-FC20-F892-5A90-150707C9FB7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FEC53494-394D-5B04-6E8F-20FECCB470E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7F7E3EE3-20C2-0B07-A6E6-A3856121330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AD24F9F-B5F6-4CCC-87FC-0A548907BD71}" type="datetime1">
              <a:rPr lang="ar-SA" noProof="0" smtClean="0"/>
              <a:t>03/05/1445</a:t>
            </a:fld>
            <a:endParaRPr lang="ar-SA" noProof="0" dirty="0"/>
          </a:p>
        </p:txBody>
      </p:sp>
      <p:sp>
        <p:nvSpPr>
          <p:cNvPr id="5" name="عنصر نائب للتذييل 4">
            <a:extLst>
              <a:ext uri="{FF2B5EF4-FFF2-40B4-BE49-F238E27FC236}">
                <a16:creationId xmlns:a16="http://schemas.microsoft.com/office/drawing/2014/main" id="{5298FD98-3288-140B-B779-315A63496F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noProof="0" dirty="0"/>
          </a:p>
        </p:txBody>
      </p:sp>
      <p:sp>
        <p:nvSpPr>
          <p:cNvPr id="6" name="عنصر نائب لرقم الشريحة 5">
            <a:extLst>
              <a:ext uri="{FF2B5EF4-FFF2-40B4-BE49-F238E27FC236}">
                <a16:creationId xmlns:a16="http://schemas.microsoft.com/office/drawing/2014/main" id="{BC78E799-41D9-243E-96F2-1D4E8B94438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D22F896-40B5-4ADD-8801-0D06FADFA095}" type="slidenum">
              <a:rPr lang="ar-SA" smtClean="0"/>
              <a:pPr/>
              <a:t>‹#›</a:t>
            </a:fld>
            <a:endParaRPr lang="ar-SA" dirty="0"/>
          </a:p>
        </p:txBody>
      </p:sp>
    </p:spTree>
    <p:extLst>
      <p:ext uri="{BB962C8B-B14F-4D97-AF65-F5344CB8AC3E}">
        <p14:creationId xmlns:p14="http://schemas.microsoft.com/office/powerpoint/2010/main" val="35471082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15.jpeg"/><Relationship Id="rId10" Type="http://schemas.openxmlformats.org/officeDocument/2006/relationships/image" Target="../media/image39.png"/><Relationship Id="rId4" Type="http://schemas.openxmlformats.org/officeDocument/2006/relationships/notesSlide" Target="../notesSlides/notesSlide10.xml"/><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18.png"/><Relationship Id="rId12" Type="http://schemas.openxmlformats.org/officeDocument/2006/relationships/image" Target="../media/image4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6.png"/><Relationship Id="rId11" Type="http://schemas.openxmlformats.org/officeDocument/2006/relationships/image" Target="../media/image44.png"/><Relationship Id="rId5" Type="http://schemas.openxmlformats.org/officeDocument/2006/relationships/image" Target="../media/image15.jpeg"/><Relationship Id="rId10" Type="http://schemas.openxmlformats.org/officeDocument/2006/relationships/image" Target="../media/image43.png"/><Relationship Id="rId4" Type="http://schemas.openxmlformats.org/officeDocument/2006/relationships/notesSlide" Target="../notesSlides/notesSlide11.xml"/><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hyperlink" Target="https://ntu.edu.iq/ar/cdc-ar/" TargetMode="External"/><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14.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8" Type="http://schemas.openxmlformats.org/officeDocument/2006/relationships/image" Target="../media/image10.jfi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13.jfif"/><Relationship Id="rId5" Type="http://schemas.openxmlformats.org/officeDocument/2006/relationships/diagramQuickStyle" Target="../diagrams/quickStyle1.xml"/><Relationship Id="rId10" Type="http://schemas.openxmlformats.org/officeDocument/2006/relationships/image" Target="../media/image12.jfif"/><Relationship Id="rId4" Type="http://schemas.openxmlformats.org/officeDocument/2006/relationships/diagramLayout" Target="../diagrams/layout1.xml"/><Relationship Id="rId9" Type="http://schemas.openxmlformats.org/officeDocument/2006/relationships/image" Target="../media/image11.jfif"/></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7.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xml"/><Relationship Id="rId7" Type="http://schemas.openxmlformats.org/officeDocument/2006/relationships/image" Target="../media/image20.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1.xml"/><Relationship Id="rId7" Type="http://schemas.openxmlformats.org/officeDocument/2006/relationships/image" Target="../media/image23.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15.jpeg"/><Relationship Id="rId10" Type="http://schemas.openxmlformats.org/officeDocument/2006/relationships/image" Target="../media/image26.jpg"/><Relationship Id="rId4" Type="http://schemas.openxmlformats.org/officeDocument/2006/relationships/notesSlide" Target="../notesSlides/notesSlide7.xml"/><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xml"/><Relationship Id="rId7" Type="http://schemas.openxmlformats.org/officeDocument/2006/relationships/image" Target="../media/image27.jpeg"/><Relationship Id="rId12" Type="http://schemas.openxmlformats.org/officeDocument/2006/relationships/image" Target="../media/image1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11" Type="http://schemas.openxmlformats.org/officeDocument/2006/relationships/image" Target="../media/image31.jpeg"/><Relationship Id="rId5" Type="http://schemas.openxmlformats.org/officeDocument/2006/relationships/image" Target="../media/image15.jpeg"/><Relationship Id="rId10" Type="http://schemas.openxmlformats.org/officeDocument/2006/relationships/image" Target="../media/image30.jpeg"/><Relationship Id="rId4" Type="http://schemas.openxmlformats.org/officeDocument/2006/relationships/notesSlide" Target="../notesSlides/notesSlide8.xml"/><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1.xml"/><Relationship Id="rId7" Type="http://schemas.openxmlformats.org/officeDocument/2006/relationships/image" Target="../media/image32.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15.jpeg"/><Relationship Id="rId10" Type="http://schemas.openxmlformats.org/officeDocument/2006/relationships/image" Target="../media/image35.jpeg"/><Relationship Id="rId4" Type="http://schemas.openxmlformats.org/officeDocument/2006/relationships/notesSlide" Target="../notesSlides/notesSlide9.xml"/><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A8B49BD9-5D12-D062-B6AF-8BAA2492EFAF}"/>
              </a:ext>
            </a:extLst>
          </p:cNvPr>
          <p:cNvSpPr txBox="1"/>
          <p:nvPr/>
        </p:nvSpPr>
        <p:spPr>
          <a:xfrm>
            <a:off x="606490" y="5441159"/>
            <a:ext cx="8290545" cy="1200329"/>
          </a:xfrm>
          <a:prstGeom prst="rect">
            <a:avLst/>
          </a:prstGeom>
          <a:solidFill>
            <a:schemeClr val="accent1">
              <a:lumMod val="75000"/>
            </a:schemeClr>
          </a:solidFill>
          <a:ln>
            <a:solidFill>
              <a:schemeClr val="accent1"/>
            </a:solidFill>
          </a:ln>
          <a:effectLst>
            <a:outerShdw blurRad="76200" dist="12700" dir="2700000" sy="-23000" kx="-800400" algn="bl" rotWithShape="0">
              <a:prstClr val="black">
                <a:alpha val="20000"/>
              </a:prstClr>
            </a:outerShdw>
          </a:effectLst>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600" b="1" i="0" u="none" strike="noStrike" kern="1200" cap="none" spc="-300" normalizeH="0" baseline="0" noProof="0" dirty="0">
                <a:ln>
                  <a:noFill/>
                </a:ln>
                <a:solidFill>
                  <a:prstClr val="white"/>
                </a:solidFill>
                <a:effectLst/>
                <a:uLnTx/>
                <a:uFillTx/>
                <a:latin typeface="Calibri" panose="020F0502020204030204" pitchFamily="34" charset="0"/>
                <a:ea typeface="Segoe UI Black" panose="020B0A02040204020203" pitchFamily="34" charset="0"/>
                <a:cs typeface="Calibri" panose="020F0502020204030204" pitchFamily="34" charset="0"/>
              </a:rPr>
              <a:t>شعبة التأهيل والتوظيف </a:t>
            </a:r>
            <a:r>
              <a:rPr kumimoji="0" lang="ar-EG" sz="3600" b="1" i="0" u="none" strike="noStrike" kern="1200" cap="none" spc="-300" normalizeH="0" baseline="0" noProof="0" dirty="0" smtClean="0">
                <a:ln>
                  <a:noFill/>
                </a:ln>
                <a:solidFill>
                  <a:prstClr val="white"/>
                </a:solidFill>
                <a:effectLst/>
                <a:uLnTx/>
                <a:uFillTx/>
                <a:latin typeface="Calibri" panose="020F0502020204030204" pitchFamily="34" charset="0"/>
                <a:ea typeface="Segoe UI Black" panose="020B0A02040204020203" pitchFamily="34" charset="0"/>
                <a:cs typeface="Calibri" panose="020F0502020204030204" pitchFamily="34" charset="0"/>
              </a:rPr>
              <a:t>والمتابعة</a:t>
            </a:r>
            <a:endParaRPr kumimoji="0" lang="ar-IQ" sz="3600" b="1" i="0" u="none" strike="noStrike" kern="1200" cap="none" spc="-300" normalizeH="0" baseline="0" noProof="0" dirty="0" smtClean="0">
              <a:ln>
                <a:noFill/>
              </a:ln>
              <a:solidFill>
                <a:prstClr val="white"/>
              </a:solidFill>
              <a:effectLst/>
              <a:uLnTx/>
              <a:uFillTx/>
              <a:latin typeface="Calibri" panose="020F0502020204030204" pitchFamily="34" charset="0"/>
              <a:ea typeface="Segoe UI Black" panose="020B0A02040204020203"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dirty="0">
                <a:ln>
                  <a:noFill/>
                </a:ln>
                <a:solidFill>
                  <a:srgbClr val="FFFF00"/>
                </a:solidFill>
                <a:effectLst/>
                <a:uLnTx/>
                <a:uFillTx/>
                <a:latin typeface="Calibri" panose="020F0502020204030204" pitchFamily="34" charset="0"/>
                <a:ea typeface="Segoe UI Black" panose="020B0A02040204020203" pitchFamily="34" charset="0"/>
                <a:cs typeface="Calibri" panose="020F0502020204030204" pitchFamily="34" charset="0"/>
              </a:rPr>
              <a:t>Career </a:t>
            </a:r>
            <a:r>
              <a:rPr kumimoji="0" lang="en-US" sz="3600" b="1" i="0" u="none" strike="noStrike" kern="1200" cap="none" spc="-300" normalizeH="0" baseline="0" noProof="0" dirty="0" smtClean="0">
                <a:ln>
                  <a:noFill/>
                </a:ln>
                <a:solidFill>
                  <a:srgbClr val="FFFF00"/>
                </a:solidFill>
                <a:effectLst/>
                <a:uLnTx/>
                <a:uFillTx/>
                <a:latin typeface="Calibri" panose="020F0502020204030204" pitchFamily="34" charset="0"/>
                <a:ea typeface="Segoe UI Black" panose="020B0A02040204020203" pitchFamily="34" charset="0"/>
                <a:cs typeface="Calibri" panose="020F0502020204030204" pitchFamily="34" charset="0"/>
              </a:rPr>
              <a:t>Development Center</a:t>
            </a:r>
            <a:endParaRPr kumimoji="0" lang="en-US" sz="3600" b="1" i="0" u="none" strike="noStrike" kern="1200" cap="none" spc="-300" normalizeH="0" baseline="0" noProof="0" dirty="0">
              <a:ln>
                <a:noFill/>
              </a:ln>
              <a:solidFill>
                <a:srgbClr val="FFFF00"/>
              </a:solidFill>
              <a:effectLst/>
              <a:uLnTx/>
              <a:uFillTx/>
              <a:latin typeface="Calibri" panose="020F0502020204030204" pitchFamily="34" charset="0"/>
              <a:ea typeface="Segoe UI Black" panose="020B0A02040204020203" pitchFamily="34" charset="0"/>
              <a:cs typeface="Calibri" panose="020F0502020204030204" pitchFamily="34" charset="0"/>
            </a:endParaRPr>
          </a:p>
        </p:txBody>
      </p:sp>
      <p:pic>
        <p:nvPicPr>
          <p:cNvPr id="6" name="صورة 5">
            <a:extLst>
              <a:ext uri="{FF2B5EF4-FFF2-40B4-BE49-F238E27FC236}">
                <a16:creationId xmlns:a16="http://schemas.microsoft.com/office/drawing/2014/main" id="{8F28A734-75A7-719C-A30E-BCC26AB0E3E3}"/>
              </a:ext>
            </a:extLst>
          </p:cNvPr>
          <p:cNvPicPr>
            <a:picLocks noChangeAspect="1"/>
          </p:cNvPicPr>
          <p:nvPr/>
        </p:nvPicPr>
        <p:blipFill>
          <a:blip r:embed="rId4"/>
          <a:stretch>
            <a:fillRect/>
          </a:stretch>
        </p:blipFill>
        <p:spPr>
          <a:xfrm>
            <a:off x="47549" y="1954340"/>
            <a:ext cx="2076570" cy="2131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مربع نص 8"/>
          <p:cNvSpPr txBox="1"/>
          <p:nvPr/>
        </p:nvSpPr>
        <p:spPr>
          <a:xfrm>
            <a:off x="8897036" y="5481239"/>
            <a:ext cx="2728908" cy="1015663"/>
          </a:xfrm>
          <a:prstGeom prst="rect">
            <a:avLst/>
          </a:prstGeom>
          <a:solidFill>
            <a:schemeClr val="bg1"/>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Palatino Linotype" panose="02040502050505030304"/>
                <a:ea typeface="+mn-ea"/>
                <a:cs typeface="Tahoma" panose="020B0604030504040204" pitchFamily="34" charset="0"/>
              </a:rPr>
              <a:t>نحو مجتمع </a:t>
            </a:r>
            <a:r>
              <a:rPr kumimoji="0" lang="ar-IQ" sz="24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Palatino Linotype" panose="02040502050505030304"/>
                <a:ea typeface="+mn-ea"/>
                <a:cs typeface="Tahoma" panose="020B0604030504040204" pitchFamily="34" charset="0"/>
              </a:rPr>
              <a:t>ريادي</a:t>
            </a:r>
            <a:endParaRPr kumimoji="0" lang="en-GB" sz="2400" b="1"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Palatino Linotype" panose="02040502050505030304"/>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ookshelf Symbol 7" panose="05010101010101010101" pitchFamily="2" charset="2"/>
                <a:ea typeface="+mn-ea"/>
                <a:cs typeface="Tahoma" panose="020B0604030504040204" pitchFamily="34" charset="0"/>
              </a:rPr>
              <a:t>مبادرة </a:t>
            </a:r>
            <a:r>
              <a:rPr kumimoji="0" lang="ar-IQ"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Bookshelf Symbol 7" panose="05010101010101010101" pitchFamily="2" charset="2"/>
                <a:ea typeface="+mn-ea"/>
                <a:cs typeface="Tahoma" panose="020B0604030504040204" pitchFamily="34" charset="0"/>
              </a:rPr>
              <a:t>ريادة</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ookshelf Symbol 7" panose="05010101010101010101" pitchFamily="2" charset="2"/>
              <a:ea typeface="+mn-ea"/>
              <a:cs typeface="+mn-cs"/>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5057247" y="2080867"/>
            <a:ext cx="1936950" cy="1936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7"/>
          <a:stretch>
            <a:fillRect/>
          </a:stretch>
        </p:blipFill>
        <p:spPr>
          <a:xfrm>
            <a:off x="2151828" y="1302327"/>
            <a:ext cx="2891564" cy="2987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087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صورة 6"/>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9081" y="11541"/>
            <a:ext cx="2041901" cy="1846338"/>
          </a:xfrm>
          <a:prstGeom prst="rect">
            <a:avLst/>
          </a:prstGeom>
        </p:spPr>
      </p:pic>
      <p:pic>
        <p:nvPicPr>
          <p:cNvPr id="8" name="صورة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3133"/>
            <a:ext cx="1949824" cy="1705170"/>
          </a:xfrm>
          <a:prstGeom prst="rect">
            <a:avLst/>
          </a:prstGeom>
        </p:spPr>
      </p:pic>
      <p:sp>
        <p:nvSpPr>
          <p:cNvPr id="9" name="مربع نص 8"/>
          <p:cNvSpPr txBox="1"/>
          <p:nvPr/>
        </p:nvSpPr>
        <p:spPr>
          <a:xfrm>
            <a:off x="4165806" y="182953"/>
            <a:ext cx="4030743" cy="1384995"/>
          </a:xfrm>
          <a:prstGeom prst="rect">
            <a:avLst/>
          </a:prstGeom>
          <a:noFill/>
        </p:spPr>
        <p:txBody>
          <a:bodyPr wrap="square" rtlCol="0">
            <a:spAutoFit/>
          </a:bodyPr>
          <a:lstStyle/>
          <a:p>
            <a:pPr algn="ctr"/>
            <a:r>
              <a:rPr lang="ar-IQ" sz="2400" b="1" dirty="0">
                <a:solidFill>
                  <a:srgbClr val="00B050"/>
                </a:solidFill>
                <a:effectLst>
                  <a:outerShdw blurRad="38100" dist="38100" dir="2700000" algn="tl">
                    <a:srgbClr val="000000">
                      <a:alpha val="43137"/>
                    </a:srgbClr>
                  </a:outerShdw>
                </a:effectLst>
              </a:rPr>
              <a:t>نحو مجتمع </a:t>
            </a:r>
            <a:r>
              <a:rPr lang="ar-IQ" sz="2400" b="1" dirty="0" smtClean="0">
                <a:solidFill>
                  <a:srgbClr val="00B050"/>
                </a:solidFill>
                <a:effectLst>
                  <a:outerShdw blurRad="38100" dist="38100" dir="2700000" algn="tl">
                    <a:srgbClr val="000000">
                      <a:alpha val="43137"/>
                    </a:srgbClr>
                  </a:outerShdw>
                </a:effectLst>
              </a:rPr>
              <a:t>ريادي</a:t>
            </a:r>
            <a:endParaRPr lang="en-GB" sz="2400" b="1" dirty="0" smtClean="0">
              <a:solidFill>
                <a:srgbClr val="00B050"/>
              </a:solidFill>
              <a:effectLst>
                <a:outerShdw blurRad="38100" dist="38100" dir="2700000" algn="tl">
                  <a:srgbClr val="000000">
                    <a:alpha val="43137"/>
                  </a:srgbClr>
                </a:outerShdw>
              </a:effectLst>
            </a:endParaRPr>
          </a:p>
          <a:p>
            <a:pPr algn="ctr"/>
            <a:r>
              <a:rPr lang="ar-IQ" sz="3600" b="1" dirty="0">
                <a:solidFill>
                  <a:srgbClr val="FF0000"/>
                </a:solidFill>
                <a:effectLst>
                  <a:outerShdw blurRad="38100" dist="38100" dir="2700000" algn="tl">
                    <a:srgbClr val="000000">
                      <a:alpha val="43137"/>
                    </a:srgbClr>
                  </a:outerShdw>
                </a:effectLst>
                <a:latin typeface="Bookshelf Symbol 7" panose="05010101010101010101" pitchFamily="2" charset="2"/>
              </a:rPr>
              <a:t>مبادرة </a:t>
            </a:r>
            <a:r>
              <a:rPr lang="ar-IQ" sz="3600" b="1" dirty="0" smtClean="0">
                <a:solidFill>
                  <a:srgbClr val="FF0000"/>
                </a:solidFill>
                <a:effectLst>
                  <a:outerShdw blurRad="38100" dist="38100" dir="2700000" algn="tl">
                    <a:srgbClr val="000000">
                      <a:alpha val="43137"/>
                    </a:srgbClr>
                  </a:outerShdw>
                </a:effectLst>
                <a:latin typeface="Bookshelf Symbol 7" panose="05010101010101010101" pitchFamily="2" charset="2"/>
              </a:rPr>
              <a:t>ريادة</a:t>
            </a:r>
            <a:endParaRPr lang="en-GB" sz="3600" b="1" dirty="0" smtClean="0">
              <a:solidFill>
                <a:srgbClr val="FF0000"/>
              </a:solidFill>
              <a:effectLst>
                <a:outerShdw blurRad="38100" dist="38100" dir="2700000" algn="tl">
                  <a:srgbClr val="000000">
                    <a:alpha val="43137"/>
                  </a:srgbClr>
                </a:outerShdw>
              </a:effectLst>
              <a:latin typeface="Bookshelf Symbol 7" panose="05010101010101010101" pitchFamily="2" charset="2"/>
            </a:endParaRPr>
          </a:p>
          <a:p>
            <a:pPr algn="ctr"/>
            <a:r>
              <a:rPr lang="ar-IQ" sz="2400" b="1" dirty="0" smtClean="0">
                <a:effectLst>
                  <a:outerShdw blurRad="38100" dist="38100" dir="2700000" algn="tl">
                    <a:srgbClr val="000000">
                      <a:alpha val="43137"/>
                    </a:srgbClr>
                  </a:outerShdw>
                </a:effectLst>
                <a:latin typeface="Bookshelf Symbol 7" panose="05010101010101010101" pitchFamily="2" charset="2"/>
              </a:rPr>
              <a:t>(مراحل سير المبادرة)</a:t>
            </a:r>
            <a:endParaRPr lang="en-US" sz="2400" b="1" dirty="0">
              <a:effectLst>
                <a:outerShdw blurRad="38100" dist="38100" dir="2700000" algn="tl">
                  <a:srgbClr val="000000">
                    <a:alpha val="43137"/>
                  </a:srgbClr>
                </a:outerShdw>
              </a:effectLst>
              <a:latin typeface="Bookshelf Symbol 7" panose="05010101010101010101" pitchFamily="2" charset="2"/>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2" name="Picture 1"/>
          <p:cNvPicPr>
            <a:picLocks noChangeAspect="1"/>
          </p:cNvPicPr>
          <p:nvPr/>
        </p:nvPicPr>
        <p:blipFill>
          <a:blip r:embed="rId8"/>
          <a:stretch>
            <a:fillRect/>
          </a:stretch>
        </p:blipFill>
        <p:spPr>
          <a:xfrm>
            <a:off x="6691093" y="1772151"/>
            <a:ext cx="3105402" cy="2329051"/>
          </a:xfrm>
          <a:prstGeom prst="round2DiagRect">
            <a:avLst>
              <a:gd name="adj1" fmla="val 16667"/>
              <a:gd name="adj2" fmla="val 0"/>
            </a:avLst>
          </a:prstGeom>
          <a:solidFill>
            <a:srgbClr val="FFFF00"/>
          </a:solidFill>
          <a:ln w="76200" cap="sq">
            <a:solidFill>
              <a:srgbClr val="FFFF00"/>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9"/>
          <a:stretch>
            <a:fillRect/>
          </a:stretch>
        </p:blipFill>
        <p:spPr>
          <a:xfrm>
            <a:off x="2569599" y="1772152"/>
            <a:ext cx="3105401" cy="2329051"/>
          </a:xfrm>
          <a:prstGeom prst="round2DiagRect">
            <a:avLst>
              <a:gd name="adj1" fmla="val 16667"/>
              <a:gd name="adj2" fmla="val 0"/>
            </a:avLst>
          </a:prstGeom>
          <a:solidFill>
            <a:srgbClr val="FFFF00"/>
          </a:solidFill>
          <a:ln w="76200" cap="sq">
            <a:solidFill>
              <a:srgbClr val="FFFF00"/>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10"/>
          <a:stretch>
            <a:fillRect/>
          </a:stretch>
        </p:blipFill>
        <p:spPr>
          <a:xfrm>
            <a:off x="2569599" y="4391135"/>
            <a:ext cx="3105401" cy="2329051"/>
          </a:xfrm>
          <a:prstGeom prst="round2DiagRect">
            <a:avLst>
              <a:gd name="adj1" fmla="val 16667"/>
              <a:gd name="adj2" fmla="val 0"/>
            </a:avLst>
          </a:prstGeom>
          <a:solidFill>
            <a:srgbClr val="FFFF00"/>
          </a:solidFill>
          <a:ln w="76200" cap="sq">
            <a:solidFill>
              <a:srgbClr val="FFFF00"/>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11"/>
          <a:stretch>
            <a:fillRect/>
          </a:stretch>
        </p:blipFill>
        <p:spPr>
          <a:xfrm>
            <a:off x="6691093" y="4391134"/>
            <a:ext cx="3105402" cy="2329052"/>
          </a:xfrm>
          <a:prstGeom prst="round2DiagRect">
            <a:avLst>
              <a:gd name="adj1" fmla="val 16667"/>
              <a:gd name="adj2" fmla="val 0"/>
            </a:avLst>
          </a:prstGeom>
          <a:solidFill>
            <a:srgbClr val="FFFF00"/>
          </a:solidFill>
          <a:ln w="76200" cap="sq">
            <a:solidFill>
              <a:srgbClr val="FFFF0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85542290"/>
      </p:ext>
    </p:extLst>
  </p:cSld>
  <p:clrMapOvr>
    <a:masterClrMapping/>
  </p:clrMapOvr>
  <mc:AlternateContent xmlns:mc="http://schemas.openxmlformats.org/markup-compatibility/2006" xmlns:p14="http://schemas.microsoft.com/office/powerpoint/2010/main">
    <mc:Choice Requires="p14">
      <p:transition spd="med" p14:dur="700" advTm="11920">
        <p:fade/>
      </p:transition>
    </mc:Choice>
    <mc:Fallback xmlns="">
      <p:transition spd="med" advTm="119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صورة 6"/>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9081" y="11541"/>
            <a:ext cx="2041901" cy="1846338"/>
          </a:xfrm>
          <a:prstGeom prst="rect">
            <a:avLst/>
          </a:prstGeom>
        </p:spPr>
      </p:pic>
      <p:pic>
        <p:nvPicPr>
          <p:cNvPr id="8" name="صورة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3133"/>
            <a:ext cx="1949824" cy="1705170"/>
          </a:xfrm>
          <a:prstGeom prst="rect">
            <a:avLst/>
          </a:prstGeom>
        </p:spPr>
      </p:pic>
      <p:sp>
        <p:nvSpPr>
          <p:cNvPr id="9" name="مربع نص 8"/>
          <p:cNvSpPr txBox="1"/>
          <p:nvPr/>
        </p:nvSpPr>
        <p:spPr>
          <a:xfrm>
            <a:off x="4165806" y="182953"/>
            <a:ext cx="4030743" cy="1384995"/>
          </a:xfrm>
          <a:prstGeom prst="rect">
            <a:avLst/>
          </a:prstGeom>
          <a:noFill/>
        </p:spPr>
        <p:txBody>
          <a:bodyPr wrap="square" rtlCol="0">
            <a:spAutoFit/>
          </a:bodyPr>
          <a:lstStyle/>
          <a:p>
            <a:pPr algn="ctr"/>
            <a:r>
              <a:rPr lang="ar-IQ" sz="2400" b="1" dirty="0">
                <a:solidFill>
                  <a:srgbClr val="00B050"/>
                </a:solidFill>
                <a:effectLst>
                  <a:outerShdw blurRad="38100" dist="38100" dir="2700000" algn="tl">
                    <a:srgbClr val="000000">
                      <a:alpha val="43137"/>
                    </a:srgbClr>
                  </a:outerShdw>
                </a:effectLst>
              </a:rPr>
              <a:t>نحو مجتمع </a:t>
            </a:r>
            <a:r>
              <a:rPr lang="ar-IQ" sz="2400" b="1" dirty="0" smtClean="0">
                <a:solidFill>
                  <a:srgbClr val="00B050"/>
                </a:solidFill>
                <a:effectLst>
                  <a:outerShdw blurRad="38100" dist="38100" dir="2700000" algn="tl">
                    <a:srgbClr val="000000">
                      <a:alpha val="43137"/>
                    </a:srgbClr>
                  </a:outerShdw>
                </a:effectLst>
              </a:rPr>
              <a:t>ريادي</a:t>
            </a:r>
            <a:endParaRPr lang="en-GB" sz="2400" b="1" dirty="0" smtClean="0">
              <a:solidFill>
                <a:srgbClr val="00B050"/>
              </a:solidFill>
              <a:effectLst>
                <a:outerShdw blurRad="38100" dist="38100" dir="2700000" algn="tl">
                  <a:srgbClr val="000000">
                    <a:alpha val="43137"/>
                  </a:srgbClr>
                </a:outerShdw>
              </a:effectLst>
            </a:endParaRPr>
          </a:p>
          <a:p>
            <a:pPr algn="ctr"/>
            <a:r>
              <a:rPr lang="ar-IQ" sz="3600" b="1" dirty="0">
                <a:solidFill>
                  <a:srgbClr val="FF0000"/>
                </a:solidFill>
                <a:effectLst>
                  <a:outerShdw blurRad="38100" dist="38100" dir="2700000" algn="tl">
                    <a:srgbClr val="000000">
                      <a:alpha val="43137"/>
                    </a:srgbClr>
                  </a:outerShdw>
                </a:effectLst>
                <a:latin typeface="Bookshelf Symbol 7" panose="05010101010101010101" pitchFamily="2" charset="2"/>
              </a:rPr>
              <a:t>مبادرة </a:t>
            </a:r>
            <a:r>
              <a:rPr lang="ar-IQ" sz="3600" b="1" dirty="0" smtClean="0">
                <a:solidFill>
                  <a:srgbClr val="FF0000"/>
                </a:solidFill>
                <a:effectLst>
                  <a:outerShdw blurRad="38100" dist="38100" dir="2700000" algn="tl">
                    <a:srgbClr val="000000">
                      <a:alpha val="43137"/>
                    </a:srgbClr>
                  </a:outerShdw>
                </a:effectLst>
                <a:latin typeface="Bookshelf Symbol 7" panose="05010101010101010101" pitchFamily="2" charset="2"/>
              </a:rPr>
              <a:t>ريادة</a:t>
            </a:r>
            <a:endParaRPr lang="en-GB" sz="3600" b="1" dirty="0" smtClean="0">
              <a:solidFill>
                <a:srgbClr val="FF0000"/>
              </a:solidFill>
              <a:effectLst>
                <a:outerShdw blurRad="38100" dist="38100" dir="2700000" algn="tl">
                  <a:srgbClr val="000000">
                    <a:alpha val="43137"/>
                  </a:srgbClr>
                </a:outerShdw>
              </a:effectLst>
              <a:latin typeface="Bookshelf Symbol 7" panose="05010101010101010101" pitchFamily="2" charset="2"/>
            </a:endParaRPr>
          </a:p>
          <a:p>
            <a:pPr algn="ctr"/>
            <a:r>
              <a:rPr lang="ar-IQ" sz="2400" b="1" dirty="0" smtClean="0">
                <a:effectLst>
                  <a:outerShdw blurRad="38100" dist="38100" dir="2700000" algn="tl">
                    <a:srgbClr val="000000">
                      <a:alpha val="43137"/>
                    </a:srgbClr>
                  </a:outerShdw>
                </a:effectLst>
                <a:latin typeface="Bookshelf Symbol 7" panose="05010101010101010101" pitchFamily="2" charset="2"/>
              </a:rPr>
              <a:t>(مراحل سير المبادرة)</a:t>
            </a:r>
            <a:endParaRPr lang="en-US" sz="2400" b="1" dirty="0">
              <a:effectLst>
                <a:outerShdw blurRad="38100" dist="38100" dir="2700000" algn="tl">
                  <a:srgbClr val="000000">
                    <a:alpha val="43137"/>
                  </a:srgbClr>
                </a:outerShdw>
              </a:effectLst>
              <a:latin typeface="Bookshelf Symbol 7" panose="05010101010101010101" pitchFamily="2" charset="2"/>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10" name="Picture 9"/>
          <p:cNvPicPr>
            <a:picLocks noChangeAspect="1"/>
          </p:cNvPicPr>
          <p:nvPr/>
        </p:nvPicPr>
        <p:blipFill>
          <a:blip r:embed="rId8"/>
          <a:stretch>
            <a:fillRect/>
          </a:stretch>
        </p:blipFill>
        <p:spPr>
          <a:xfrm>
            <a:off x="4648807" y="1827357"/>
            <a:ext cx="3082834" cy="2312126"/>
          </a:xfrm>
          <a:prstGeom prst="rect">
            <a:avLst/>
          </a:prstGeom>
          <a:solidFill>
            <a:srgbClr val="FFFFFF">
              <a:shade val="85000"/>
            </a:srgbClr>
          </a:solidFill>
          <a:ln w="1016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p:cNvPicPr>
            <a:picLocks noChangeAspect="1"/>
          </p:cNvPicPr>
          <p:nvPr/>
        </p:nvPicPr>
        <p:blipFill>
          <a:blip r:embed="rId9"/>
          <a:stretch>
            <a:fillRect/>
          </a:stretch>
        </p:blipFill>
        <p:spPr>
          <a:xfrm>
            <a:off x="8553353" y="1827357"/>
            <a:ext cx="3082834" cy="2312126"/>
          </a:xfrm>
          <a:prstGeom prst="rect">
            <a:avLst/>
          </a:prstGeom>
          <a:solidFill>
            <a:srgbClr val="FFFFFF">
              <a:shade val="85000"/>
            </a:srgbClr>
          </a:solidFill>
          <a:ln w="1016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p:cNvPicPr>
            <a:picLocks noChangeAspect="1"/>
          </p:cNvPicPr>
          <p:nvPr/>
        </p:nvPicPr>
        <p:blipFill>
          <a:blip r:embed="rId10"/>
          <a:stretch>
            <a:fillRect/>
          </a:stretch>
        </p:blipFill>
        <p:spPr>
          <a:xfrm>
            <a:off x="561011" y="1827357"/>
            <a:ext cx="3088527" cy="2316395"/>
          </a:xfrm>
          <a:prstGeom prst="rect">
            <a:avLst/>
          </a:prstGeom>
          <a:solidFill>
            <a:srgbClr val="FFFFFF">
              <a:shade val="85000"/>
            </a:srgbClr>
          </a:solidFill>
          <a:ln w="1016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p:cNvPicPr>
            <a:picLocks noChangeAspect="1"/>
          </p:cNvPicPr>
          <p:nvPr/>
        </p:nvPicPr>
        <p:blipFill>
          <a:blip r:embed="rId11"/>
          <a:stretch>
            <a:fillRect/>
          </a:stretch>
        </p:blipFill>
        <p:spPr>
          <a:xfrm>
            <a:off x="561011" y="4405457"/>
            <a:ext cx="3088527" cy="2316395"/>
          </a:xfrm>
          <a:prstGeom prst="rect">
            <a:avLst/>
          </a:prstGeom>
          <a:solidFill>
            <a:srgbClr val="FFFFFF">
              <a:shade val="85000"/>
            </a:srgbClr>
          </a:solidFill>
          <a:ln w="762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p:cNvPicPr>
            <a:picLocks noChangeAspect="1"/>
          </p:cNvPicPr>
          <p:nvPr/>
        </p:nvPicPr>
        <p:blipFill>
          <a:blip r:embed="rId12"/>
          <a:stretch>
            <a:fillRect/>
          </a:stretch>
        </p:blipFill>
        <p:spPr>
          <a:xfrm>
            <a:off x="8553353" y="4391389"/>
            <a:ext cx="3082834" cy="2312126"/>
          </a:xfrm>
          <a:prstGeom prst="rect">
            <a:avLst/>
          </a:prstGeom>
          <a:solidFill>
            <a:srgbClr val="FFFFFF">
              <a:shade val="85000"/>
            </a:srgbClr>
          </a:solidFill>
          <a:ln w="1016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17"/>
          <p:cNvPicPr>
            <a:picLocks noChangeAspect="1"/>
          </p:cNvPicPr>
          <p:nvPr/>
        </p:nvPicPr>
        <p:blipFill>
          <a:blip r:embed="rId13"/>
          <a:stretch>
            <a:fillRect/>
          </a:stretch>
        </p:blipFill>
        <p:spPr>
          <a:xfrm>
            <a:off x="4648807" y="4397957"/>
            <a:ext cx="3082834" cy="2312126"/>
          </a:xfrm>
          <a:prstGeom prst="rect">
            <a:avLst/>
          </a:prstGeom>
          <a:solidFill>
            <a:srgbClr val="FFFFFF">
              <a:shade val="85000"/>
            </a:srgbClr>
          </a:solidFill>
          <a:ln w="1016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a:blip r:embed="rId8"/>
          <a:stretch>
            <a:fillRect/>
          </a:stretch>
        </p:blipFill>
        <p:spPr>
          <a:xfrm>
            <a:off x="4689373" y="1820789"/>
            <a:ext cx="3082834" cy="2312126"/>
          </a:xfrm>
          <a:prstGeom prst="rect">
            <a:avLst/>
          </a:prstGeom>
          <a:solidFill>
            <a:srgbClr val="FFFFFF">
              <a:shade val="85000"/>
            </a:srgbClr>
          </a:solidFill>
          <a:ln w="762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p:cNvPicPr>
            <a:picLocks noChangeAspect="1"/>
          </p:cNvPicPr>
          <p:nvPr/>
        </p:nvPicPr>
        <p:blipFill>
          <a:blip r:embed="rId9"/>
          <a:stretch>
            <a:fillRect/>
          </a:stretch>
        </p:blipFill>
        <p:spPr>
          <a:xfrm>
            <a:off x="8593919" y="1820789"/>
            <a:ext cx="3082834" cy="2312126"/>
          </a:xfrm>
          <a:prstGeom prst="rect">
            <a:avLst/>
          </a:prstGeom>
          <a:solidFill>
            <a:srgbClr val="FFFFFF">
              <a:shade val="85000"/>
            </a:srgbClr>
          </a:solidFill>
          <a:ln w="762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p:cNvPicPr>
            <a:picLocks noChangeAspect="1"/>
          </p:cNvPicPr>
          <p:nvPr/>
        </p:nvPicPr>
        <p:blipFill>
          <a:blip r:embed="rId10"/>
          <a:stretch>
            <a:fillRect/>
          </a:stretch>
        </p:blipFill>
        <p:spPr>
          <a:xfrm>
            <a:off x="601577" y="1820789"/>
            <a:ext cx="3088527" cy="2316395"/>
          </a:xfrm>
          <a:prstGeom prst="rect">
            <a:avLst/>
          </a:prstGeom>
          <a:solidFill>
            <a:srgbClr val="FFFFFF">
              <a:shade val="85000"/>
            </a:srgbClr>
          </a:solidFill>
          <a:ln w="762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 name="Picture 19"/>
          <p:cNvPicPr>
            <a:picLocks noChangeAspect="1"/>
          </p:cNvPicPr>
          <p:nvPr/>
        </p:nvPicPr>
        <p:blipFill>
          <a:blip r:embed="rId12"/>
          <a:stretch>
            <a:fillRect/>
          </a:stretch>
        </p:blipFill>
        <p:spPr>
          <a:xfrm>
            <a:off x="8593919" y="4384821"/>
            <a:ext cx="3082834" cy="2312126"/>
          </a:xfrm>
          <a:prstGeom prst="rect">
            <a:avLst/>
          </a:prstGeom>
          <a:solidFill>
            <a:srgbClr val="FFFFFF">
              <a:shade val="85000"/>
            </a:srgbClr>
          </a:solidFill>
          <a:ln w="762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Picture 20"/>
          <p:cNvPicPr>
            <a:picLocks noChangeAspect="1"/>
          </p:cNvPicPr>
          <p:nvPr/>
        </p:nvPicPr>
        <p:blipFill>
          <a:blip r:embed="rId13"/>
          <a:stretch>
            <a:fillRect/>
          </a:stretch>
        </p:blipFill>
        <p:spPr>
          <a:xfrm>
            <a:off x="4689373" y="4391389"/>
            <a:ext cx="3082834" cy="2312126"/>
          </a:xfrm>
          <a:prstGeom prst="rect">
            <a:avLst/>
          </a:prstGeom>
          <a:solidFill>
            <a:srgbClr val="FFFFFF">
              <a:shade val="85000"/>
            </a:srgbClr>
          </a:solidFill>
          <a:ln w="762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61783604"/>
      </p:ext>
    </p:extLst>
  </p:cSld>
  <p:clrMapOvr>
    <a:masterClrMapping/>
  </p:clrMapOvr>
  <mc:AlternateContent xmlns:mc="http://schemas.openxmlformats.org/markup-compatibility/2006" xmlns:p14="http://schemas.microsoft.com/office/powerpoint/2010/main">
    <mc:Choice Requires="p14">
      <p:transition spd="med" p14:dur="700" advTm="11920">
        <p:fade/>
      </p:transition>
    </mc:Choice>
    <mc:Fallback xmlns="">
      <p:transition spd="med" advTm="119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وان فرعي 2">
            <a:extLst>
              <a:ext uri="{FF2B5EF4-FFF2-40B4-BE49-F238E27FC236}">
                <a16:creationId xmlns:a16="http://schemas.microsoft.com/office/drawing/2014/main" id="{1AF0BCAC-EF31-F49C-80E8-09D705818DC3}"/>
              </a:ext>
            </a:extLst>
          </p:cNvPr>
          <p:cNvSpPr>
            <a:spLocks noGrp="1"/>
          </p:cNvSpPr>
          <p:nvPr>
            <p:ph type="subTitle" idx="1"/>
          </p:nvPr>
        </p:nvSpPr>
        <p:spPr>
          <a:xfrm flipH="1">
            <a:off x="6143302" y="858833"/>
            <a:ext cx="5352662" cy="754063"/>
          </a:xfrm>
          <a:solidFill>
            <a:schemeClr val="bg1"/>
          </a:solidFill>
        </p:spPr>
        <p:txBody>
          <a:bodyPr rtlCol="1">
            <a:normAutofit/>
          </a:bodyPr>
          <a:lstStyle/>
          <a:p>
            <a:pPr algn="ctr" rtl="1"/>
            <a:r>
              <a:rPr lang="ar-EG" sz="4000" b="1" dirty="0">
                <a:solidFill>
                  <a:srgbClr val="FF0000"/>
                </a:solidFill>
                <a:effectLst>
                  <a:outerShdw blurRad="38100" dist="38100" dir="2700000" algn="tl">
                    <a:srgbClr val="000000">
                      <a:alpha val="43137"/>
                    </a:srgbClr>
                  </a:outerShdw>
                </a:effectLst>
                <a:cs typeface="DecoType Thuluth" panose="02010000000000000000" pitchFamily="2" charset="-78"/>
              </a:rPr>
              <a:t>شعبة التأهيل والتوظيف والمتابعة </a:t>
            </a:r>
            <a:endParaRPr lang="ar-SA" sz="4000" b="1" dirty="0">
              <a:solidFill>
                <a:srgbClr val="FF0000"/>
              </a:solidFill>
              <a:effectLst>
                <a:outerShdw blurRad="38100" dist="38100" dir="2700000" algn="tl">
                  <a:srgbClr val="000000">
                    <a:alpha val="43137"/>
                  </a:srgbClr>
                </a:outerShdw>
              </a:effectLst>
              <a:cs typeface="DecoType Thuluth" panose="02010000000000000000" pitchFamily="2" charset="-78"/>
            </a:endParaRPr>
          </a:p>
        </p:txBody>
      </p:sp>
      <p:sp>
        <p:nvSpPr>
          <p:cNvPr id="3" name="TextBox 5">
            <a:extLst>
              <a:ext uri="{FF2B5EF4-FFF2-40B4-BE49-F238E27FC236}">
                <a16:creationId xmlns:a16="http://schemas.microsoft.com/office/drawing/2014/main" id="{C5F0E545-BDAD-5F18-57E3-0CA07BDDD899}"/>
              </a:ext>
            </a:extLst>
          </p:cNvPr>
          <p:cNvSpPr txBox="1"/>
          <p:nvPr/>
        </p:nvSpPr>
        <p:spPr>
          <a:xfrm>
            <a:off x="6699380" y="1483103"/>
            <a:ext cx="4979065" cy="2862322"/>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ar-IQ" sz="2800" b="1" i="0" u="none" strike="noStrike" kern="1200" cap="none" spc="0" normalizeH="0" baseline="0" noProof="0" dirty="0">
              <a:ln>
                <a:noFill/>
              </a:ln>
              <a:solidFill>
                <a:srgbClr val="FF0000"/>
              </a:solidFill>
              <a:effectLst/>
              <a:uLnTx/>
              <a:uFillTx/>
              <a:latin typeface="Broadway" panose="04040905080B02020502" pitchFamily="82" charset="0"/>
              <a:ea typeface="+mn-ea"/>
              <a:cs typeface="Times New Roman" panose="02020603050405020304" pitchFamily="18" charset="0"/>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srgbClr val="FF0000"/>
                </a:solidFill>
                <a:effectLst/>
                <a:uLnTx/>
                <a:uFillTx/>
                <a:latin typeface="Broadway" panose="04040905080B02020502" pitchFamily="82" charset="0"/>
                <a:ea typeface="+mn-ea"/>
                <a:cs typeface="Times New Roman" panose="02020603050405020304" pitchFamily="18" charset="0"/>
              </a:rPr>
              <a:t>الجامعة التقنية الشمالية</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IQ" sz="1800" b="1" i="0" u="none" strike="noStrike" kern="1200" cap="none" spc="0" normalizeH="0" baseline="0" noProof="0" dirty="0">
                <a:ln>
                  <a:noFill/>
                </a:ln>
                <a:solidFill>
                  <a:srgbClr val="0070C0"/>
                </a:solidFill>
                <a:effectLst/>
                <a:uLnTx/>
                <a:uFillTx/>
                <a:latin typeface="Broadway" panose="04040905080B02020502" pitchFamily="82" charset="0"/>
                <a:ea typeface="+mn-ea"/>
                <a:cs typeface="Times New Roman" panose="02020603050405020304" pitchFamily="18" charset="0"/>
              </a:rPr>
              <a:t>العراق – الموصل</a:t>
            </a:r>
            <a:endParaRPr kumimoji="0" lang="en-GB" sz="1800" b="1" i="0" u="none" strike="noStrike" kern="1200" cap="none" spc="0" normalizeH="0" baseline="0" noProof="0" dirty="0">
              <a:ln>
                <a:noFill/>
              </a:ln>
              <a:solidFill>
                <a:srgbClr val="0070C0"/>
              </a:solidFill>
              <a:effectLst/>
              <a:uLnTx/>
              <a:uFillTx/>
              <a:latin typeface="Broadway" panose="04040905080B02020502" pitchFamily="82" charset="0"/>
              <a:ea typeface="+mn-ea"/>
              <a:cs typeface="Times New Roman" panose="02020603050405020304" pitchFamily="18" charset="0"/>
            </a:endParaRPr>
          </a:p>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70C0"/>
              </a:solidFill>
              <a:effectLst/>
              <a:uLnTx/>
              <a:uFillTx/>
              <a:latin typeface="Broadway" panose="04040905080B02020502" pitchFamily="82" charset="0"/>
              <a:ea typeface="+mn-ea"/>
              <a:cs typeface="Times New Roman" panose="02020603050405020304" pitchFamily="18" charset="0"/>
            </a:endParaRPr>
          </a:p>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ar-IQ" sz="1800" b="1" i="0" u="none" strike="noStrike" kern="1200" cap="none" spc="0" normalizeH="0" baseline="0" noProof="0" dirty="0">
              <a:ln>
                <a:noFill/>
              </a:ln>
              <a:solidFill>
                <a:srgbClr val="0070C0"/>
              </a:solidFill>
              <a:effectLst/>
              <a:uLnTx/>
              <a:uFillTx/>
              <a:latin typeface="Broadway" panose="04040905080B02020502" pitchFamily="82" charset="0"/>
              <a:ea typeface="+mn-ea"/>
              <a:cs typeface="Times New Roman" panose="02020603050405020304" pitchFamily="18" charset="0"/>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cdc@ntu.edu.iq</a:t>
            </a:r>
            <a:endPar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cdc2@ntu.edu.iq</a:t>
            </a:r>
            <a:endPar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ntu.cdc@gmail.com</a:t>
            </a:r>
            <a:endPar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hlinkClick r:id="rId3"/>
              </a:rPr>
              <a:t>https://ntu.edu.iq/ar/cdc-ar</a:t>
            </a:r>
            <a:r>
              <a:rPr kumimoji="0" lang="ar-IQ" sz="1800" b="1" i="0" u="sng"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hlinkClick r:id="rId3"/>
              </a:rPr>
              <a:t>/</a:t>
            </a:r>
            <a:endParaRPr kumimoji="0" lang="en-GB" sz="1800" b="1" i="0" u="sng" strike="noStrike" kern="1200" cap="none" spc="0" normalizeH="0" baseline="0" noProof="0" dirty="0">
              <a:ln>
                <a:noFill/>
              </a:ln>
              <a:solidFill>
                <a:srgbClr val="0070C0"/>
              </a:solidFill>
              <a:effectLst/>
              <a:uLnTx/>
              <a:uFillTx/>
              <a:latin typeface="Broadway" panose="04040905080B02020502" pitchFamily="82" charset="0"/>
              <a:ea typeface="+mn-ea"/>
              <a:cs typeface="+mn-cs"/>
            </a:endParaRPr>
          </a:p>
        </p:txBody>
      </p:sp>
      <p:pic>
        <p:nvPicPr>
          <p:cNvPr id="7" name="Picture 2" descr="الجامعة التقنية الشمالية - Northern Technical University - Photos | Facebook"/>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967" y="1201274"/>
            <a:ext cx="4110606" cy="4110606"/>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3ADD13CF-62CB-8253-F6E2-0A7E5C88C87A}"/>
              </a:ext>
            </a:extLst>
          </p:cNvPr>
          <p:cNvPicPr>
            <a:picLocks noChangeAspect="1"/>
          </p:cNvPicPr>
          <p:nvPr/>
        </p:nvPicPr>
        <p:blipFill>
          <a:blip r:embed="rId5"/>
          <a:stretch>
            <a:fillRect/>
          </a:stretch>
        </p:blipFill>
        <p:spPr>
          <a:xfrm>
            <a:off x="3721582" y="1543460"/>
            <a:ext cx="3340100" cy="3426235"/>
          </a:xfrm>
          <a:prstGeom prst="rect">
            <a:avLst/>
          </a:prstGeom>
        </p:spPr>
      </p:pic>
      <p:pic>
        <p:nvPicPr>
          <p:cNvPr id="9" name="Picture 8"/>
          <p:cNvPicPr>
            <a:picLocks noChangeAspect="1"/>
          </p:cNvPicPr>
          <p:nvPr/>
        </p:nvPicPr>
        <p:blipFill>
          <a:blip r:embed="rId6"/>
          <a:stretch>
            <a:fillRect/>
          </a:stretch>
        </p:blipFill>
        <p:spPr>
          <a:xfrm>
            <a:off x="6596183" y="4615160"/>
            <a:ext cx="2077811" cy="2077811"/>
          </a:xfrm>
          <a:prstGeom prst="rect">
            <a:avLst/>
          </a:prstGeom>
        </p:spPr>
      </p:pic>
      <p:pic>
        <p:nvPicPr>
          <p:cNvPr id="10" name="Picture 9"/>
          <p:cNvPicPr>
            <a:picLocks noChangeAspect="1"/>
          </p:cNvPicPr>
          <p:nvPr/>
        </p:nvPicPr>
        <p:blipFill>
          <a:blip r:embed="rId7"/>
          <a:stretch>
            <a:fillRect/>
          </a:stretch>
        </p:blipFill>
        <p:spPr>
          <a:xfrm>
            <a:off x="9493292" y="4615160"/>
            <a:ext cx="2077811" cy="2077811"/>
          </a:xfrm>
          <a:prstGeom prst="rect">
            <a:avLst/>
          </a:prstGeom>
        </p:spPr>
      </p:pic>
    </p:spTree>
    <p:extLst>
      <p:ext uri="{BB962C8B-B14F-4D97-AF65-F5344CB8AC3E}">
        <p14:creationId xmlns:p14="http://schemas.microsoft.com/office/powerpoint/2010/main" val="2204592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12635BD7-775F-008C-06BE-A2D69D93EB57}"/>
              </a:ext>
            </a:extLst>
          </p:cNvPr>
          <p:cNvSpPr txBox="1"/>
          <p:nvPr/>
        </p:nvSpPr>
        <p:spPr>
          <a:xfrm>
            <a:off x="4822667" y="879937"/>
            <a:ext cx="2854037" cy="1015663"/>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IQ" sz="60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Arabic Typesetting" panose="03020402040406030203" pitchFamily="66" charset="-78"/>
                <a:ea typeface="+mn-ea"/>
                <a:cs typeface="Arabic Typesetting" panose="03020402040406030203" pitchFamily="66" charset="-78"/>
              </a:rPr>
              <a:t>التوظيف</a:t>
            </a:r>
          </a:p>
        </p:txBody>
      </p:sp>
      <p:sp>
        <p:nvSpPr>
          <p:cNvPr id="4" name="TextBox 5">
            <a:extLst>
              <a:ext uri="{FF2B5EF4-FFF2-40B4-BE49-F238E27FC236}">
                <a16:creationId xmlns:a16="http://schemas.microsoft.com/office/drawing/2014/main" id="{82030E50-90CC-5D3D-AAFC-F71371A1144E}"/>
              </a:ext>
            </a:extLst>
          </p:cNvPr>
          <p:cNvSpPr txBox="1"/>
          <p:nvPr/>
        </p:nvSpPr>
        <p:spPr>
          <a:xfrm>
            <a:off x="762939" y="3099138"/>
            <a:ext cx="2604654" cy="1015663"/>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IQ" sz="60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Arabic Typesetting" panose="03020402040406030203" pitchFamily="66" charset="-78"/>
                <a:ea typeface="+mn-ea"/>
                <a:cs typeface="Arabic Typesetting" panose="03020402040406030203" pitchFamily="66" charset="-78"/>
              </a:rPr>
              <a:t>المتابعة</a:t>
            </a:r>
            <a:r>
              <a:rPr kumimoji="0" lang="ar-IQ" sz="18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 name="TextBox 3">
            <a:extLst>
              <a:ext uri="{FF2B5EF4-FFF2-40B4-BE49-F238E27FC236}">
                <a16:creationId xmlns:a16="http://schemas.microsoft.com/office/drawing/2014/main" id="{5113E8A8-FB12-12F9-1792-28AA6C3BD356}"/>
              </a:ext>
            </a:extLst>
          </p:cNvPr>
          <p:cNvSpPr txBox="1"/>
          <p:nvPr/>
        </p:nvSpPr>
        <p:spPr>
          <a:xfrm>
            <a:off x="9293508" y="3269302"/>
            <a:ext cx="2660072" cy="1015663"/>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IQ" sz="60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Arabic Typesetting" panose="03020402040406030203" pitchFamily="66" charset="-78"/>
                <a:ea typeface="+mn-ea"/>
                <a:cs typeface="Arabic Typesetting" panose="03020402040406030203" pitchFamily="66" charset="-78"/>
              </a:rPr>
              <a:t>التأهيل</a:t>
            </a:r>
          </a:p>
        </p:txBody>
      </p:sp>
      <p:pic>
        <p:nvPicPr>
          <p:cNvPr id="14" name="صورة 13">
            <a:extLst>
              <a:ext uri="{FF2B5EF4-FFF2-40B4-BE49-F238E27FC236}">
                <a16:creationId xmlns:a16="http://schemas.microsoft.com/office/drawing/2014/main" id="{EA9E4D3C-3B98-0336-6027-83A46C00FEB4}"/>
              </a:ext>
            </a:extLst>
          </p:cNvPr>
          <p:cNvPicPr>
            <a:picLocks noChangeAspect="1"/>
          </p:cNvPicPr>
          <p:nvPr/>
        </p:nvPicPr>
        <p:blipFill>
          <a:blip r:embed="rId3"/>
          <a:stretch>
            <a:fillRect/>
          </a:stretch>
        </p:blipFill>
        <p:spPr>
          <a:xfrm>
            <a:off x="88343" y="4086388"/>
            <a:ext cx="3758427" cy="2589833"/>
          </a:xfrm>
          <a:prstGeom prst="ellipse">
            <a:avLst/>
          </a:prstGeom>
          <a:ln>
            <a:noFill/>
          </a:ln>
          <a:effectLst>
            <a:softEdge rad="112500"/>
          </a:effectLst>
        </p:spPr>
      </p:pic>
      <p:pic>
        <p:nvPicPr>
          <p:cNvPr id="16" name="صورة 15">
            <a:extLst>
              <a:ext uri="{FF2B5EF4-FFF2-40B4-BE49-F238E27FC236}">
                <a16:creationId xmlns:a16="http://schemas.microsoft.com/office/drawing/2014/main" id="{5058BEDE-65CE-0856-8604-0FEEF9B0D4D6}"/>
              </a:ext>
            </a:extLst>
          </p:cNvPr>
          <p:cNvPicPr>
            <a:picLocks noChangeAspect="1"/>
          </p:cNvPicPr>
          <p:nvPr/>
        </p:nvPicPr>
        <p:blipFill>
          <a:blip r:embed="rId4"/>
          <a:stretch>
            <a:fillRect/>
          </a:stretch>
        </p:blipFill>
        <p:spPr>
          <a:xfrm>
            <a:off x="3983126" y="1648845"/>
            <a:ext cx="4533121" cy="2386622"/>
          </a:xfrm>
          <a:prstGeom prst="ellipse">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1635" y="4296543"/>
            <a:ext cx="3842186" cy="2561457"/>
          </a:xfrm>
          <a:prstGeom prst="ellipse">
            <a:avLst/>
          </a:prstGeom>
          <a:ln>
            <a:noFill/>
          </a:ln>
          <a:effectLst>
            <a:softEdge rad="1125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3243" y="4114801"/>
            <a:ext cx="3759198" cy="2646892"/>
          </a:xfrm>
          <a:prstGeom prst="ellipse">
            <a:avLst/>
          </a:prstGeom>
          <a:ln>
            <a:noFill/>
          </a:ln>
          <a:effectLst>
            <a:softEdge rad="112500"/>
          </a:effectLst>
        </p:spPr>
      </p:pic>
      <p:sp>
        <p:nvSpPr>
          <p:cNvPr id="11" name="عنوان فرعي 2">
            <a:extLst>
              <a:ext uri="{FF2B5EF4-FFF2-40B4-BE49-F238E27FC236}">
                <a16:creationId xmlns:a16="http://schemas.microsoft.com/office/drawing/2014/main" id="{AB2296F6-63BD-16B3-F277-6086030FA499}"/>
              </a:ext>
            </a:extLst>
          </p:cNvPr>
          <p:cNvSpPr txBox="1">
            <a:spLocks/>
          </p:cNvSpPr>
          <p:nvPr/>
        </p:nvSpPr>
        <p:spPr>
          <a:xfrm flipH="1">
            <a:off x="3208533" y="272107"/>
            <a:ext cx="6250260" cy="754025"/>
          </a:xfrm>
          <a:prstGeom prst="rect">
            <a:avLst/>
          </a:prstGeom>
          <a:solidFill>
            <a:schemeClr val="bg1"/>
          </a:solidFill>
        </p:spPr>
        <p:txBody>
          <a:bodyPr vert="horz" lIns="91440" tIns="45720" rIns="91440" bIns="45720" rtlCol="1" anchor="t">
            <a:norm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0" marR="0" lvl="0" indent="0" algn="ctr" defTabSz="457200" rtl="1" eaLnBrk="1" fontAlgn="auto" latinLnBrk="0" hangingPunct="1">
              <a:lnSpc>
                <a:spcPct val="100000"/>
              </a:lnSpc>
              <a:spcBef>
                <a:spcPts val="1000"/>
              </a:spcBef>
              <a:spcAft>
                <a:spcPts val="0"/>
              </a:spcAft>
              <a:buClr>
                <a:srgbClr val="4472C4">
                  <a:lumMod val="75000"/>
                </a:srgbClr>
              </a:buClr>
              <a:buSzPct val="80000"/>
              <a:buFont typeface="Wingdings 3" charset="2"/>
              <a:buNone/>
              <a:tabLst/>
              <a:defRPr/>
            </a:pPr>
            <a:r>
              <a:rPr kumimoji="0" lang="ar-EG" sz="4000" b="1" i="0" u="none" strike="noStrike" kern="1200" cap="none" spc="0" normalizeH="0" baseline="0" noProof="0" dirty="0">
                <a:ln>
                  <a:noFill/>
                </a:ln>
                <a:solidFill>
                  <a:srgbClr val="FF0000"/>
                </a:solidFill>
                <a:effectLst/>
                <a:uLnTx/>
                <a:uFillTx/>
                <a:latin typeface="Calibri" panose="020F0502020204030204"/>
                <a:ea typeface="+mn-ea"/>
                <a:cs typeface="DecoType Thuluth" panose="02010000000000000000" pitchFamily="2" charset="-78"/>
              </a:rPr>
              <a:t>شعبة التأهيل والتوظيف والمتابعة </a:t>
            </a:r>
            <a:endParaRPr kumimoji="0" lang="ar-SA" sz="4000" b="1" i="0" u="none" strike="noStrike" kern="1200" cap="none" spc="0" normalizeH="0" baseline="0" noProof="0" dirty="0">
              <a:ln>
                <a:noFill/>
              </a:ln>
              <a:solidFill>
                <a:srgbClr val="FF0000"/>
              </a:solidFill>
              <a:effectLst/>
              <a:uLnTx/>
              <a:uFillTx/>
              <a:latin typeface="Calibri" panose="020F0502020204030204"/>
              <a:ea typeface="+mn-ea"/>
              <a:cs typeface="DecoType Thuluth" panose="02010000000000000000" pitchFamily="2" charset="-78"/>
            </a:endParaRPr>
          </a:p>
        </p:txBody>
      </p:sp>
    </p:spTree>
    <p:extLst>
      <p:ext uri="{BB962C8B-B14F-4D97-AF65-F5344CB8AC3E}">
        <p14:creationId xmlns:p14="http://schemas.microsoft.com/office/powerpoint/2010/main" val="2407298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id="{516A0C15-5BB2-41A2-BD46-E18F635D59B0}"/>
              </a:ext>
            </a:extLst>
          </p:cNvPr>
          <p:cNvSpPr>
            <a:spLocks noGrp="1"/>
          </p:cNvSpPr>
          <p:nvPr>
            <p:ph type="subTitle" idx="1"/>
          </p:nvPr>
        </p:nvSpPr>
        <p:spPr>
          <a:xfrm flipH="1">
            <a:off x="3316410" y="222215"/>
            <a:ext cx="6091934" cy="712049"/>
          </a:xfrm>
          <a:noFill/>
        </p:spPr>
        <p:style>
          <a:lnRef idx="0">
            <a:scrgbClr r="0" g="0" b="0"/>
          </a:lnRef>
          <a:fillRef idx="1002">
            <a:schemeClr val="lt2"/>
          </a:fillRef>
          <a:effectRef idx="0">
            <a:scrgbClr r="0" g="0" b="0"/>
          </a:effectRef>
          <a:fontRef idx="major"/>
        </p:style>
        <p:txBody>
          <a:bodyPr rtlCol="1">
            <a:normAutofit/>
          </a:bodyPr>
          <a:lstStyle/>
          <a:p>
            <a:pPr algn="ctr" rtl="1"/>
            <a:r>
              <a:rPr lang="ar-EG" sz="4000" b="1" dirty="0">
                <a:solidFill>
                  <a:srgbClr val="FF0000"/>
                </a:solidFill>
                <a:latin typeface="+mn-lt"/>
                <a:ea typeface="+mn-ea"/>
                <a:cs typeface="DecoType Thuluth" panose="02010000000000000000" pitchFamily="2" charset="-78"/>
              </a:rPr>
              <a:t>شعبة التأهيل والتوظيف والمتابعة </a:t>
            </a:r>
            <a:endParaRPr lang="ar-SA" sz="4000" b="1" dirty="0">
              <a:solidFill>
                <a:srgbClr val="FF0000"/>
              </a:solidFill>
              <a:latin typeface="+mn-lt"/>
              <a:ea typeface="+mn-ea"/>
              <a:cs typeface="DecoType Thuluth" panose="02010000000000000000" pitchFamily="2" charset="-78"/>
            </a:endParaRPr>
          </a:p>
        </p:txBody>
      </p:sp>
      <p:graphicFrame>
        <p:nvGraphicFramePr>
          <p:cNvPr id="2" name="Diagram 2">
            <a:extLst>
              <a:ext uri="{FF2B5EF4-FFF2-40B4-BE49-F238E27FC236}">
                <a16:creationId xmlns:a16="http://schemas.microsoft.com/office/drawing/2014/main" id="{E1274F09-E4E2-C391-0ADF-E52B6D77CB83}"/>
              </a:ext>
            </a:extLst>
          </p:cNvPr>
          <p:cNvGraphicFramePr/>
          <p:nvPr>
            <p:extLst/>
          </p:nvPr>
        </p:nvGraphicFramePr>
        <p:xfrm>
          <a:off x="2794863" y="1069178"/>
          <a:ext cx="7135028" cy="5348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صورة 11">
            <a:extLst>
              <a:ext uri="{FF2B5EF4-FFF2-40B4-BE49-F238E27FC236}">
                <a16:creationId xmlns:a16="http://schemas.microsoft.com/office/drawing/2014/main" id="{C7805C10-160A-0387-DA96-F296D2FA883B}"/>
              </a:ext>
            </a:extLst>
          </p:cNvPr>
          <p:cNvPicPr>
            <a:picLocks noChangeAspect="1"/>
          </p:cNvPicPr>
          <p:nvPr/>
        </p:nvPicPr>
        <p:blipFill>
          <a:blip r:embed="rId8"/>
          <a:srcRect/>
          <a:stretch/>
        </p:blipFill>
        <p:spPr>
          <a:xfrm>
            <a:off x="444872" y="1125560"/>
            <a:ext cx="3112063" cy="19070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صورة 6">
            <a:extLst>
              <a:ext uri="{FF2B5EF4-FFF2-40B4-BE49-F238E27FC236}">
                <a16:creationId xmlns:a16="http://schemas.microsoft.com/office/drawing/2014/main" id="{AF8C588C-EE14-5A8C-6285-96F7DFC2A558}"/>
              </a:ext>
            </a:extLst>
          </p:cNvPr>
          <p:cNvPicPr>
            <a:picLocks noChangeAspect="1"/>
          </p:cNvPicPr>
          <p:nvPr/>
        </p:nvPicPr>
        <p:blipFill>
          <a:blip r:embed="rId9"/>
          <a:stretch>
            <a:fillRect/>
          </a:stretch>
        </p:blipFill>
        <p:spPr>
          <a:xfrm>
            <a:off x="8837173" y="1069178"/>
            <a:ext cx="3112063" cy="1963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صورة 8">
            <a:extLst>
              <a:ext uri="{FF2B5EF4-FFF2-40B4-BE49-F238E27FC236}">
                <a16:creationId xmlns:a16="http://schemas.microsoft.com/office/drawing/2014/main" id="{8FBA681A-9F63-77FE-D54C-C95B53053903}"/>
              </a:ext>
            </a:extLst>
          </p:cNvPr>
          <p:cNvPicPr>
            <a:picLocks noChangeAspect="1"/>
          </p:cNvPicPr>
          <p:nvPr/>
        </p:nvPicPr>
        <p:blipFill>
          <a:blip r:embed="rId10"/>
          <a:stretch>
            <a:fillRect/>
          </a:stretch>
        </p:blipFill>
        <p:spPr>
          <a:xfrm>
            <a:off x="8837173" y="3983259"/>
            <a:ext cx="3217985" cy="21453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صورة 7">
            <a:extLst>
              <a:ext uri="{FF2B5EF4-FFF2-40B4-BE49-F238E27FC236}">
                <a16:creationId xmlns:a16="http://schemas.microsoft.com/office/drawing/2014/main" id="{1FA87712-8EDE-E2A1-F441-BB84FBB1EA96}"/>
              </a:ext>
            </a:extLst>
          </p:cNvPr>
          <p:cNvPicPr>
            <a:picLocks noChangeAspect="1"/>
          </p:cNvPicPr>
          <p:nvPr/>
        </p:nvPicPr>
        <p:blipFill>
          <a:blip r:embed="rId11"/>
          <a:stretch>
            <a:fillRect/>
          </a:stretch>
        </p:blipFill>
        <p:spPr>
          <a:xfrm flipH="1">
            <a:off x="433402" y="3983259"/>
            <a:ext cx="3080264" cy="21453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صورة 10">
            <a:extLst>
              <a:ext uri="{FF2B5EF4-FFF2-40B4-BE49-F238E27FC236}">
                <a16:creationId xmlns:a16="http://schemas.microsoft.com/office/drawing/2014/main" id="{E122CC91-4523-89A2-51F2-A661F789034E}"/>
              </a:ext>
            </a:extLst>
          </p:cNvPr>
          <p:cNvPicPr>
            <a:picLocks noChangeAspect="1"/>
          </p:cNvPicPr>
          <p:nvPr/>
        </p:nvPicPr>
        <p:blipFill>
          <a:blip r:embed="rId12"/>
          <a:stretch>
            <a:fillRect/>
          </a:stretch>
        </p:blipFill>
        <p:spPr>
          <a:xfrm>
            <a:off x="5533011" y="2607230"/>
            <a:ext cx="1823363" cy="1870384"/>
          </a:xfrm>
          <a:prstGeom prst="roundRect">
            <a:avLst>
              <a:gd name="adj" fmla="val 16667"/>
            </a:avLst>
          </a:prstGeom>
          <a:ln>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2116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صورة 6"/>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39973" y="11541"/>
            <a:ext cx="2341010" cy="2116800"/>
          </a:xfrm>
          <a:prstGeom prst="rect">
            <a:avLst/>
          </a:prstGeom>
        </p:spPr>
      </p:pic>
      <p:pic>
        <p:nvPicPr>
          <p:cNvPr id="8" name="صورة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3133"/>
            <a:ext cx="2105275" cy="1841116"/>
          </a:xfrm>
          <a:prstGeom prst="rect">
            <a:avLst/>
          </a:prstGeom>
        </p:spPr>
      </p:pic>
      <p:sp>
        <p:nvSpPr>
          <p:cNvPr id="9" name="مربع نص 8"/>
          <p:cNvSpPr txBox="1"/>
          <p:nvPr/>
        </p:nvSpPr>
        <p:spPr>
          <a:xfrm>
            <a:off x="4518346" y="458375"/>
            <a:ext cx="3182445" cy="1015663"/>
          </a:xfrm>
          <a:prstGeom prst="rect">
            <a:avLst/>
          </a:prstGeom>
          <a:noFill/>
        </p:spPr>
        <p:txBody>
          <a:bodyPr wrap="square" rtlCol="0">
            <a:spAutoFit/>
          </a:bodyPr>
          <a:lstStyle/>
          <a:p>
            <a:pPr algn="ctr"/>
            <a:r>
              <a:rPr lang="ar-IQ" sz="2400" b="1" dirty="0">
                <a:solidFill>
                  <a:srgbClr val="00B050"/>
                </a:solidFill>
                <a:effectLst>
                  <a:outerShdw blurRad="38100" dist="38100" dir="2700000" algn="tl">
                    <a:srgbClr val="000000">
                      <a:alpha val="43137"/>
                    </a:srgbClr>
                  </a:outerShdw>
                </a:effectLst>
              </a:rPr>
              <a:t>نحو مجتمع </a:t>
            </a:r>
            <a:r>
              <a:rPr lang="ar-IQ" sz="2400" b="1" dirty="0" smtClean="0">
                <a:solidFill>
                  <a:srgbClr val="00B050"/>
                </a:solidFill>
                <a:effectLst>
                  <a:outerShdw blurRad="38100" dist="38100" dir="2700000" algn="tl">
                    <a:srgbClr val="000000">
                      <a:alpha val="43137"/>
                    </a:srgbClr>
                  </a:outerShdw>
                </a:effectLst>
              </a:rPr>
              <a:t>ريادي</a:t>
            </a:r>
            <a:endParaRPr lang="en-GB" sz="2400" b="1" dirty="0" smtClean="0">
              <a:solidFill>
                <a:srgbClr val="00B050"/>
              </a:solidFill>
              <a:effectLst>
                <a:outerShdw blurRad="38100" dist="38100" dir="2700000" algn="tl">
                  <a:srgbClr val="000000">
                    <a:alpha val="43137"/>
                  </a:srgbClr>
                </a:outerShdw>
              </a:effectLst>
            </a:endParaRPr>
          </a:p>
          <a:p>
            <a:pPr algn="ctr"/>
            <a:r>
              <a:rPr lang="ar-IQ" sz="3600" b="1" dirty="0">
                <a:solidFill>
                  <a:srgbClr val="FF0000"/>
                </a:solidFill>
                <a:effectLst>
                  <a:outerShdw blurRad="38100" dist="38100" dir="2700000" algn="tl">
                    <a:srgbClr val="000000">
                      <a:alpha val="43137"/>
                    </a:srgbClr>
                  </a:outerShdw>
                </a:effectLst>
                <a:latin typeface="Bookshelf Symbol 7" panose="05010101010101010101" pitchFamily="2" charset="2"/>
              </a:rPr>
              <a:t>مبادرة </a:t>
            </a:r>
            <a:r>
              <a:rPr lang="ar-IQ" sz="3600" b="1" dirty="0" smtClean="0">
                <a:solidFill>
                  <a:srgbClr val="FF0000"/>
                </a:solidFill>
                <a:effectLst>
                  <a:outerShdw blurRad="38100" dist="38100" dir="2700000" algn="tl">
                    <a:srgbClr val="000000">
                      <a:alpha val="43137"/>
                    </a:srgbClr>
                  </a:outerShdw>
                </a:effectLst>
                <a:latin typeface="Bookshelf Symbol 7" panose="05010101010101010101" pitchFamily="2" charset="2"/>
              </a:rPr>
              <a:t>ريادة</a:t>
            </a:r>
            <a:endParaRPr lang="en-US" sz="3600" b="1" dirty="0">
              <a:solidFill>
                <a:srgbClr val="FF0000"/>
              </a:solidFill>
              <a:effectLst>
                <a:outerShdw blurRad="38100" dist="38100" dir="2700000" algn="tl">
                  <a:srgbClr val="000000">
                    <a:alpha val="43137"/>
                  </a:srgbClr>
                </a:outerShdw>
              </a:effectLst>
              <a:latin typeface="Bookshelf Symbol 7" panose="05010101010101010101" pitchFamily="2" charset="2"/>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749" y="2761403"/>
            <a:ext cx="5824022" cy="25298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مربع نص 16"/>
          <p:cNvSpPr txBox="1"/>
          <p:nvPr/>
        </p:nvSpPr>
        <p:spPr>
          <a:xfrm>
            <a:off x="6210734" y="2434795"/>
            <a:ext cx="5636457" cy="3539430"/>
          </a:xfrm>
          <a:prstGeom prst="rect">
            <a:avLst/>
          </a:prstGeom>
          <a:noFill/>
          <a:ln>
            <a:noFill/>
          </a:ln>
        </p:spPr>
        <p:txBody>
          <a:bodyPr wrap="square" rtlCol="0">
            <a:spAutoFit/>
          </a:bodyPr>
          <a:lstStyle/>
          <a:p>
            <a:pPr algn="justLow"/>
            <a:r>
              <a:rPr lang="ar-IQ" sz="2800" b="1" dirty="0" smtClean="0">
                <a:solidFill>
                  <a:srgbClr val="FF0000"/>
                </a:solidFill>
                <a:latin typeface="Times New Roman" panose="02020603050405020304" pitchFamily="18" charset="0"/>
                <a:cs typeface="Times New Roman" panose="02020603050405020304" pitchFamily="18" charset="0"/>
              </a:rPr>
              <a:t>مبادرة اطلقها دولة رئيس مجلس الوزراء حرصاً على الإيفاء في تنفيذ البرنامج الحكومي في دعم المواطن اثناء الدراسة او بعدها في نيل فرصة لائقة لتحقيق ذاته ودعم فئات المتدربين والشباب وجعلهم منتجين واساسيين في مستقبل سوق العمل، واحتضان المبتكرين والأفكار الإبداعية والحفاظ على القيم المجتمعية والاقتصادية. </a:t>
            </a: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8954859"/>
      </p:ext>
    </p:extLst>
  </p:cSld>
  <p:clrMapOvr>
    <a:masterClrMapping/>
  </p:clrMapOvr>
  <mc:AlternateContent xmlns:mc="http://schemas.openxmlformats.org/markup-compatibility/2006" xmlns:p14="http://schemas.microsoft.com/office/powerpoint/2010/main">
    <mc:Choice Requires="p14">
      <p:transition spd="med" p14:dur="700" advTm="10110">
        <p:fade/>
      </p:transition>
    </mc:Choice>
    <mc:Fallback xmlns="">
      <p:transition spd="med" advTm="10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صورة 6"/>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39973" y="11541"/>
            <a:ext cx="2341010" cy="2116800"/>
          </a:xfrm>
          <a:prstGeom prst="rect">
            <a:avLst/>
          </a:prstGeom>
        </p:spPr>
      </p:pic>
      <p:pic>
        <p:nvPicPr>
          <p:cNvPr id="8" name="صورة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3133"/>
            <a:ext cx="2105275" cy="1841116"/>
          </a:xfrm>
          <a:prstGeom prst="rect">
            <a:avLst/>
          </a:prstGeom>
        </p:spPr>
      </p:pic>
      <p:sp>
        <p:nvSpPr>
          <p:cNvPr id="9" name="مربع نص 8"/>
          <p:cNvSpPr txBox="1"/>
          <p:nvPr/>
        </p:nvSpPr>
        <p:spPr>
          <a:xfrm>
            <a:off x="4518346" y="458375"/>
            <a:ext cx="3182445" cy="1015663"/>
          </a:xfrm>
          <a:prstGeom prst="rect">
            <a:avLst/>
          </a:prstGeom>
          <a:noFill/>
        </p:spPr>
        <p:txBody>
          <a:bodyPr wrap="square" rtlCol="0">
            <a:spAutoFit/>
          </a:bodyPr>
          <a:lstStyle/>
          <a:p>
            <a:pPr algn="ctr"/>
            <a:r>
              <a:rPr lang="ar-IQ" sz="2400" b="1" dirty="0">
                <a:solidFill>
                  <a:srgbClr val="00B050"/>
                </a:solidFill>
                <a:effectLst>
                  <a:outerShdw blurRad="38100" dist="38100" dir="2700000" algn="tl">
                    <a:srgbClr val="000000">
                      <a:alpha val="43137"/>
                    </a:srgbClr>
                  </a:outerShdw>
                </a:effectLst>
              </a:rPr>
              <a:t>نحو مجتمع </a:t>
            </a:r>
            <a:r>
              <a:rPr lang="ar-IQ" sz="2400" b="1" dirty="0" smtClean="0">
                <a:solidFill>
                  <a:srgbClr val="00B050"/>
                </a:solidFill>
                <a:effectLst>
                  <a:outerShdw blurRad="38100" dist="38100" dir="2700000" algn="tl">
                    <a:srgbClr val="000000">
                      <a:alpha val="43137"/>
                    </a:srgbClr>
                  </a:outerShdw>
                </a:effectLst>
              </a:rPr>
              <a:t>ريادي</a:t>
            </a:r>
            <a:endParaRPr lang="en-GB" sz="2400" b="1" dirty="0" smtClean="0">
              <a:solidFill>
                <a:srgbClr val="00B050"/>
              </a:solidFill>
              <a:effectLst>
                <a:outerShdw blurRad="38100" dist="38100" dir="2700000" algn="tl">
                  <a:srgbClr val="000000">
                    <a:alpha val="43137"/>
                  </a:srgbClr>
                </a:outerShdw>
              </a:effectLst>
            </a:endParaRPr>
          </a:p>
          <a:p>
            <a:pPr algn="ctr"/>
            <a:r>
              <a:rPr lang="ar-IQ" sz="3600" b="1" dirty="0">
                <a:solidFill>
                  <a:srgbClr val="FF0000"/>
                </a:solidFill>
                <a:effectLst>
                  <a:outerShdw blurRad="38100" dist="38100" dir="2700000" algn="tl">
                    <a:srgbClr val="000000">
                      <a:alpha val="43137"/>
                    </a:srgbClr>
                  </a:outerShdw>
                </a:effectLst>
                <a:latin typeface="Bookshelf Symbol 7" panose="05010101010101010101" pitchFamily="2" charset="2"/>
              </a:rPr>
              <a:t>مبادرة </a:t>
            </a:r>
            <a:r>
              <a:rPr lang="ar-IQ" sz="3600" b="1" dirty="0" smtClean="0">
                <a:solidFill>
                  <a:srgbClr val="FF0000"/>
                </a:solidFill>
                <a:effectLst>
                  <a:outerShdw blurRad="38100" dist="38100" dir="2700000" algn="tl">
                    <a:srgbClr val="000000">
                      <a:alpha val="43137"/>
                    </a:srgbClr>
                  </a:outerShdw>
                </a:effectLst>
                <a:latin typeface="Bookshelf Symbol 7" panose="05010101010101010101" pitchFamily="2" charset="2"/>
              </a:rPr>
              <a:t>ريادة</a:t>
            </a:r>
            <a:endParaRPr lang="en-US" sz="3600" b="1" dirty="0">
              <a:solidFill>
                <a:srgbClr val="FF0000"/>
              </a:solidFill>
              <a:effectLst>
                <a:outerShdw blurRad="38100" dist="38100" dir="2700000" algn="tl">
                  <a:srgbClr val="000000">
                    <a:alpha val="43137"/>
                  </a:srgbClr>
                </a:outerShdw>
              </a:effectLst>
              <a:latin typeface="Bookshelf Symbol 7" panose="05010101010101010101" pitchFamily="2" charset="2"/>
            </a:endParaRPr>
          </a:p>
        </p:txBody>
      </p:sp>
      <p:sp>
        <p:nvSpPr>
          <p:cNvPr id="11" name="مربع نص 16"/>
          <p:cNvSpPr txBox="1"/>
          <p:nvPr/>
        </p:nvSpPr>
        <p:spPr>
          <a:xfrm>
            <a:off x="5528346" y="2625864"/>
            <a:ext cx="5636457" cy="2677656"/>
          </a:xfrm>
          <a:prstGeom prst="rect">
            <a:avLst/>
          </a:prstGeom>
          <a:noFill/>
          <a:ln>
            <a:noFill/>
          </a:ln>
        </p:spPr>
        <p:txBody>
          <a:bodyPr wrap="square" rtlCol="0">
            <a:spAutoFit/>
          </a:bodyPr>
          <a:lstStyle/>
          <a:p>
            <a:pPr algn="justLow"/>
            <a:endParaRPr lang="ar-IQ" sz="2800" b="1" dirty="0">
              <a:solidFill>
                <a:srgbClr val="00B050"/>
              </a:solidFill>
              <a:latin typeface="Times New Roman" panose="02020603050405020304" pitchFamily="18" charset="0"/>
              <a:cs typeface="Times New Roman" panose="02020603050405020304" pitchFamily="18" charset="0"/>
            </a:endParaRPr>
          </a:p>
          <a:p>
            <a:pPr algn="justLow"/>
            <a:r>
              <a:rPr lang="ar-IQ" sz="2800" b="1" dirty="0">
                <a:solidFill>
                  <a:srgbClr val="FF0000"/>
                </a:solidFill>
                <a:latin typeface="Times New Roman" panose="02020603050405020304" pitchFamily="18" charset="0"/>
                <a:cs typeface="Times New Roman" panose="02020603050405020304" pitchFamily="18" charset="0"/>
              </a:rPr>
              <a:t>تعتبر مبادرة ريادة من المبادرات المهمة التي تهتم بفتح افاق استثمارية ودعم المشاريع الصغيرة والمتوسطة للطلبة والخريجين من خلال توفير حاضنات الاعمال الخاصة بها وتوفير الدعم المالي الخاص بذلك</a:t>
            </a:r>
            <a:r>
              <a:rPr lang="ar-IQ" sz="2800" b="1" dirty="0" smtClean="0">
                <a:solidFill>
                  <a:srgbClr val="FF0000"/>
                </a:solidFill>
                <a:latin typeface="Times New Roman" panose="02020603050405020304" pitchFamily="18" charset="0"/>
                <a:cs typeface="Times New Roman" panose="02020603050405020304" pitchFamily="18" charset="0"/>
              </a:rPr>
              <a:t>.</a:t>
            </a:r>
            <a:endParaRPr lang="ar-SA" sz="2800" b="1" dirty="0">
              <a:solidFill>
                <a:srgbClr val="FF0000"/>
              </a:solidFill>
              <a:latin typeface="Times New Roman" panose="02020603050405020304" pitchFamily="18" charset="0"/>
              <a:cs typeface="Times New Roman" panose="02020603050405020304" pitchFamily="18" charset="0"/>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0743" y="1820022"/>
            <a:ext cx="2293714" cy="50379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8000929"/>
      </p:ext>
    </p:extLst>
  </p:cSld>
  <p:clrMapOvr>
    <a:masterClrMapping/>
  </p:clrMapOvr>
  <mc:AlternateContent xmlns:mc="http://schemas.openxmlformats.org/markup-compatibility/2006" xmlns:p14="http://schemas.microsoft.com/office/powerpoint/2010/main">
    <mc:Choice Requires="p14">
      <p:transition spd="med" p14:dur="700" advTm="10110">
        <p:fade/>
      </p:transition>
    </mc:Choice>
    <mc:Fallback xmlns="">
      <p:transition spd="med" advTm="10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صورة 6"/>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39973" y="11541"/>
            <a:ext cx="2341010" cy="2116800"/>
          </a:xfrm>
          <a:prstGeom prst="rect">
            <a:avLst/>
          </a:prstGeom>
        </p:spPr>
      </p:pic>
      <p:pic>
        <p:nvPicPr>
          <p:cNvPr id="8" name="صورة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3133"/>
            <a:ext cx="2105275" cy="1841116"/>
          </a:xfrm>
          <a:prstGeom prst="rect">
            <a:avLst/>
          </a:prstGeom>
        </p:spPr>
      </p:pic>
      <p:sp>
        <p:nvSpPr>
          <p:cNvPr id="9" name="مربع نص 8"/>
          <p:cNvSpPr txBox="1"/>
          <p:nvPr/>
        </p:nvSpPr>
        <p:spPr>
          <a:xfrm>
            <a:off x="4518346" y="458375"/>
            <a:ext cx="3182445" cy="1015663"/>
          </a:xfrm>
          <a:prstGeom prst="rect">
            <a:avLst/>
          </a:prstGeom>
          <a:noFill/>
        </p:spPr>
        <p:txBody>
          <a:bodyPr wrap="square" rtlCol="0">
            <a:spAutoFit/>
          </a:bodyPr>
          <a:lstStyle/>
          <a:p>
            <a:pPr algn="ctr"/>
            <a:r>
              <a:rPr lang="ar-IQ" sz="2400" b="1" dirty="0">
                <a:solidFill>
                  <a:srgbClr val="00B050"/>
                </a:solidFill>
                <a:effectLst>
                  <a:outerShdw blurRad="38100" dist="38100" dir="2700000" algn="tl">
                    <a:srgbClr val="000000">
                      <a:alpha val="43137"/>
                    </a:srgbClr>
                  </a:outerShdw>
                </a:effectLst>
              </a:rPr>
              <a:t>نحو مجتمع </a:t>
            </a:r>
            <a:r>
              <a:rPr lang="ar-IQ" sz="2400" b="1" dirty="0" smtClean="0">
                <a:solidFill>
                  <a:srgbClr val="00B050"/>
                </a:solidFill>
                <a:effectLst>
                  <a:outerShdw blurRad="38100" dist="38100" dir="2700000" algn="tl">
                    <a:srgbClr val="000000">
                      <a:alpha val="43137"/>
                    </a:srgbClr>
                  </a:outerShdw>
                </a:effectLst>
              </a:rPr>
              <a:t>ريادي</a:t>
            </a:r>
            <a:endParaRPr lang="en-GB" sz="2400" b="1" dirty="0" smtClean="0">
              <a:solidFill>
                <a:srgbClr val="00B050"/>
              </a:solidFill>
              <a:effectLst>
                <a:outerShdw blurRad="38100" dist="38100" dir="2700000" algn="tl">
                  <a:srgbClr val="000000">
                    <a:alpha val="43137"/>
                  </a:srgbClr>
                </a:outerShdw>
              </a:effectLst>
            </a:endParaRPr>
          </a:p>
          <a:p>
            <a:pPr algn="ctr"/>
            <a:r>
              <a:rPr lang="ar-IQ" sz="3600" b="1" dirty="0">
                <a:solidFill>
                  <a:srgbClr val="FF0000"/>
                </a:solidFill>
                <a:effectLst>
                  <a:outerShdw blurRad="38100" dist="38100" dir="2700000" algn="tl">
                    <a:srgbClr val="000000">
                      <a:alpha val="43137"/>
                    </a:srgbClr>
                  </a:outerShdw>
                </a:effectLst>
                <a:latin typeface="Bookshelf Symbol 7" panose="05010101010101010101" pitchFamily="2" charset="2"/>
              </a:rPr>
              <a:t>مبادرة </a:t>
            </a:r>
            <a:r>
              <a:rPr lang="ar-IQ" sz="3600" b="1" dirty="0" smtClean="0">
                <a:solidFill>
                  <a:srgbClr val="FF0000"/>
                </a:solidFill>
                <a:effectLst>
                  <a:outerShdw blurRad="38100" dist="38100" dir="2700000" algn="tl">
                    <a:srgbClr val="000000">
                      <a:alpha val="43137"/>
                    </a:srgbClr>
                  </a:outerShdw>
                </a:effectLst>
                <a:latin typeface="Bookshelf Symbol 7" panose="05010101010101010101" pitchFamily="2" charset="2"/>
              </a:rPr>
              <a:t>ريادة</a:t>
            </a:r>
            <a:endParaRPr lang="en-US" sz="3600" b="1" dirty="0">
              <a:solidFill>
                <a:srgbClr val="FF0000"/>
              </a:solidFill>
              <a:effectLst>
                <a:outerShdw blurRad="38100" dist="38100" dir="2700000" algn="tl">
                  <a:srgbClr val="000000">
                    <a:alpha val="43137"/>
                  </a:srgbClr>
                </a:outerShdw>
              </a:effectLst>
              <a:latin typeface="Bookshelf Symbol 7" panose="05010101010101010101" pitchFamily="2" charset="2"/>
            </a:endParaRPr>
          </a:p>
        </p:txBody>
      </p:sp>
      <p:sp>
        <p:nvSpPr>
          <p:cNvPr id="11" name="مربع نص 16"/>
          <p:cNvSpPr txBox="1"/>
          <p:nvPr/>
        </p:nvSpPr>
        <p:spPr>
          <a:xfrm>
            <a:off x="6475241" y="2624856"/>
            <a:ext cx="5428897" cy="2246769"/>
          </a:xfrm>
          <a:prstGeom prst="rect">
            <a:avLst/>
          </a:prstGeom>
          <a:noFill/>
          <a:ln>
            <a:noFill/>
          </a:ln>
        </p:spPr>
        <p:txBody>
          <a:bodyPr wrap="square" rtlCol="0">
            <a:spAutoFit/>
          </a:bodyPr>
          <a:lstStyle/>
          <a:p>
            <a:pPr algn="just"/>
            <a:r>
              <a:rPr lang="ar-IQ" sz="2000" b="1" dirty="0" smtClean="0">
                <a:solidFill>
                  <a:srgbClr val="00B050"/>
                </a:solidFill>
                <a:latin typeface="Times New Roman" panose="02020603050405020304" pitchFamily="18" charset="0"/>
                <a:cs typeface="Times New Roman" panose="02020603050405020304" pitchFamily="18" charset="0"/>
              </a:rPr>
              <a:t>شاركت </a:t>
            </a:r>
            <a:r>
              <a:rPr lang="ar-IQ" sz="2000" b="1" dirty="0">
                <a:solidFill>
                  <a:srgbClr val="00B050"/>
                </a:solidFill>
                <a:latin typeface="Times New Roman" panose="02020603050405020304" pitchFamily="18" charset="0"/>
                <a:cs typeface="Times New Roman" panose="02020603050405020304" pitchFamily="18" charset="0"/>
              </a:rPr>
              <a:t>شعبة التأهيل والتوظيف </a:t>
            </a:r>
            <a:r>
              <a:rPr lang="ar-IQ" sz="2000" b="1" dirty="0" smtClean="0">
                <a:solidFill>
                  <a:srgbClr val="00B050"/>
                </a:solidFill>
                <a:latin typeface="Times New Roman" panose="02020603050405020304" pitchFamily="18" charset="0"/>
                <a:cs typeface="Times New Roman" panose="02020603050405020304" pitchFamily="18" charset="0"/>
              </a:rPr>
              <a:t>والمتابعة (</a:t>
            </a:r>
            <a:r>
              <a:rPr lang="en-GB" sz="2000" b="1" dirty="0" smtClean="0">
                <a:solidFill>
                  <a:srgbClr val="FF0000"/>
                </a:solidFill>
                <a:latin typeface="Times New Roman" panose="02020603050405020304" pitchFamily="18" charset="0"/>
                <a:cs typeface="Times New Roman" panose="02020603050405020304" pitchFamily="18" charset="0"/>
              </a:rPr>
              <a:t>CDC</a:t>
            </a:r>
            <a:r>
              <a:rPr lang="ar-IQ" sz="2000" b="1" dirty="0" smtClean="0">
                <a:solidFill>
                  <a:srgbClr val="00B050"/>
                </a:solidFill>
                <a:latin typeface="Times New Roman" panose="02020603050405020304" pitchFamily="18" charset="0"/>
                <a:cs typeface="Times New Roman" panose="02020603050405020304" pitchFamily="18" charset="0"/>
              </a:rPr>
              <a:t>) </a:t>
            </a:r>
            <a:r>
              <a:rPr lang="ar-IQ" sz="2000" b="1" dirty="0">
                <a:solidFill>
                  <a:srgbClr val="00B050"/>
                </a:solidFill>
                <a:latin typeface="Times New Roman" panose="02020603050405020304" pitchFamily="18" charset="0"/>
                <a:cs typeface="Times New Roman" panose="02020603050405020304" pitchFamily="18" charset="0"/>
              </a:rPr>
              <a:t>في ورشة عمل لتدريب المدربين على مبادرة ريادة التي اقامت في مدينة بغداد والتي كانت بعنوان </a:t>
            </a:r>
            <a:r>
              <a:rPr lang="ar-IQ" sz="2000" b="1" dirty="0" smtClean="0">
                <a:solidFill>
                  <a:srgbClr val="00B050"/>
                </a:solidFill>
                <a:latin typeface="Times New Roman" panose="02020603050405020304" pitchFamily="18" charset="0"/>
                <a:cs typeface="Times New Roman" panose="02020603050405020304" pitchFamily="18" charset="0"/>
              </a:rPr>
              <a:t>(</a:t>
            </a:r>
            <a:r>
              <a:rPr lang="en-US" sz="2000" b="1" dirty="0" smtClean="0">
                <a:solidFill>
                  <a:srgbClr val="FF0000"/>
                </a:solidFill>
                <a:latin typeface="Times New Roman" panose="02020603050405020304" pitchFamily="18" charset="0"/>
                <a:cs typeface="Times New Roman" panose="02020603050405020304" pitchFamily="18" charset="0"/>
              </a:rPr>
              <a:t>Business </a:t>
            </a:r>
            <a:r>
              <a:rPr lang="en-US" sz="2000" b="1" dirty="0">
                <a:solidFill>
                  <a:srgbClr val="FF0000"/>
                </a:solidFill>
                <a:latin typeface="Times New Roman" panose="02020603050405020304" pitchFamily="18" charset="0"/>
                <a:cs typeface="Times New Roman" panose="02020603050405020304" pitchFamily="18" charset="0"/>
              </a:rPr>
              <a:t>D</a:t>
            </a:r>
            <a:r>
              <a:rPr lang="en-US" sz="2000" b="1" dirty="0" smtClean="0">
                <a:solidFill>
                  <a:srgbClr val="FF0000"/>
                </a:solidFill>
                <a:latin typeface="Times New Roman" panose="02020603050405020304" pitchFamily="18" charset="0"/>
                <a:cs typeface="Times New Roman" panose="02020603050405020304" pitchFamily="18" charset="0"/>
              </a:rPr>
              <a:t>evelopment Plan</a:t>
            </a:r>
            <a:r>
              <a:rPr lang="ar-IQ" sz="2000" b="1" dirty="0" smtClean="0">
                <a:solidFill>
                  <a:srgbClr val="00B050"/>
                </a:solidFill>
                <a:latin typeface="Times New Roman" panose="02020603050405020304" pitchFamily="18" charset="0"/>
                <a:cs typeface="Times New Roman" panose="02020603050405020304" pitchFamily="18" charset="0"/>
              </a:rPr>
              <a:t>) </a:t>
            </a:r>
            <a:r>
              <a:rPr lang="ar-IQ" sz="2000" b="1" dirty="0">
                <a:solidFill>
                  <a:srgbClr val="00B050"/>
                </a:solidFill>
                <a:latin typeface="Times New Roman" panose="02020603050405020304" pitchFamily="18" charset="0"/>
                <a:cs typeface="Times New Roman" panose="02020603050405020304" pitchFamily="18" charset="0"/>
              </a:rPr>
              <a:t>والتي اقامتها هيئة المستشارين وتم القائها من المستشار الدكتور حسين </a:t>
            </a:r>
            <a:r>
              <a:rPr lang="ar-IQ" sz="2000" b="1" dirty="0" smtClean="0">
                <a:solidFill>
                  <a:srgbClr val="00B050"/>
                </a:solidFill>
                <a:latin typeface="Times New Roman" panose="02020603050405020304" pitchFamily="18" charset="0"/>
                <a:cs typeface="Times New Roman" panose="02020603050405020304" pitchFamily="18" charset="0"/>
              </a:rPr>
              <a:t>فل</a:t>
            </a:r>
            <a:r>
              <a:rPr lang="ar-IQ" sz="2000" b="1" dirty="0">
                <a:solidFill>
                  <a:srgbClr val="00B050"/>
                </a:solidFill>
                <a:latin typeface="Times New Roman" panose="02020603050405020304" pitchFamily="18" charset="0"/>
                <a:cs typeface="Times New Roman" panose="02020603050405020304" pitchFamily="18" charset="0"/>
              </a:rPr>
              <a:t>ا</a:t>
            </a:r>
            <a:r>
              <a:rPr lang="ar-IQ" sz="2000" b="1" dirty="0" smtClean="0">
                <a:solidFill>
                  <a:srgbClr val="00B050"/>
                </a:solidFill>
                <a:latin typeface="Times New Roman" panose="02020603050405020304" pitchFamily="18" charset="0"/>
                <a:cs typeface="Times New Roman" panose="02020603050405020304" pitchFamily="18" charset="0"/>
              </a:rPr>
              <a:t>مرز </a:t>
            </a:r>
            <a:r>
              <a:rPr lang="ar-IQ" sz="2000" b="1" dirty="0">
                <a:solidFill>
                  <a:srgbClr val="00B050"/>
                </a:solidFill>
                <a:latin typeface="Times New Roman" panose="02020603050405020304" pitchFamily="18" charset="0"/>
                <a:cs typeface="Times New Roman" panose="02020603050405020304" pitchFamily="18" charset="0"/>
              </a:rPr>
              <a:t>تضمنت الدورة التدريبية تسليط الضوء على كيفية تطوير خطط عمل المشاريع الصغيرة والمتوسطة بالإضافة الى الية اعداد جدوى اقتصادية للمشاريع </a:t>
            </a:r>
            <a:r>
              <a:rPr lang="ar-IQ" sz="2000" b="1" dirty="0" smtClean="0">
                <a:solidFill>
                  <a:srgbClr val="00B050"/>
                </a:solidFill>
                <a:latin typeface="Times New Roman" panose="02020603050405020304" pitchFamily="18" charset="0"/>
                <a:cs typeface="Times New Roman" panose="02020603050405020304" pitchFamily="18" charset="0"/>
              </a:rPr>
              <a:t>الريادية. </a:t>
            </a:r>
            <a:endParaRPr lang="ar-IQ" sz="2000" b="1" dirty="0">
              <a:solidFill>
                <a:srgbClr val="00B050"/>
              </a:solidFill>
              <a:latin typeface="Times New Roman" panose="02020603050405020304" pitchFamily="18" charset="0"/>
              <a:cs typeface="Times New Roman" panose="02020603050405020304" pitchFamily="18" charset="0"/>
            </a:endParaRPr>
          </a:p>
        </p:txBody>
      </p:sp>
      <p:pic>
        <p:nvPicPr>
          <p:cNvPr id="12" name="صورة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7498" y="2085865"/>
            <a:ext cx="3743675" cy="2265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صورة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4877" y="4553644"/>
            <a:ext cx="2748112" cy="19463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صورة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2029" y="4575677"/>
            <a:ext cx="2544894" cy="19086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4511377"/>
      </p:ext>
    </p:extLst>
  </p:cSld>
  <p:clrMapOvr>
    <a:masterClrMapping/>
  </p:clrMapOvr>
  <mc:AlternateContent xmlns:mc="http://schemas.openxmlformats.org/markup-compatibility/2006" xmlns:p14="http://schemas.microsoft.com/office/powerpoint/2010/main">
    <mc:Choice Requires="p14">
      <p:transition spd="med" p14:dur="700" advTm="10342">
        <p:fade/>
      </p:transition>
    </mc:Choice>
    <mc:Fallback xmlns="">
      <p:transition spd="med" advTm="103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صورة 6"/>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39973" y="11541"/>
            <a:ext cx="2341010" cy="2116800"/>
          </a:xfrm>
          <a:prstGeom prst="rect">
            <a:avLst/>
          </a:prstGeom>
        </p:spPr>
      </p:pic>
      <p:pic>
        <p:nvPicPr>
          <p:cNvPr id="8" name="صورة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3133"/>
            <a:ext cx="2105275" cy="1841116"/>
          </a:xfrm>
          <a:prstGeom prst="rect">
            <a:avLst/>
          </a:prstGeom>
        </p:spPr>
      </p:pic>
      <p:sp>
        <p:nvSpPr>
          <p:cNvPr id="9" name="مربع نص 8"/>
          <p:cNvSpPr txBox="1"/>
          <p:nvPr/>
        </p:nvSpPr>
        <p:spPr>
          <a:xfrm>
            <a:off x="4518346" y="458375"/>
            <a:ext cx="3182445" cy="1015663"/>
          </a:xfrm>
          <a:prstGeom prst="rect">
            <a:avLst/>
          </a:prstGeom>
          <a:noFill/>
        </p:spPr>
        <p:txBody>
          <a:bodyPr wrap="square" rtlCol="0">
            <a:spAutoFit/>
          </a:bodyPr>
          <a:lstStyle/>
          <a:p>
            <a:pPr algn="ctr"/>
            <a:r>
              <a:rPr lang="ar-IQ" sz="2400" b="1" dirty="0">
                <a:solidFill>
                  <a:srgbClr val="00B050"/>
                </a:solidFill>
                <a:effectLst>
                  <a:outerShdw blurRad="38100" dist="38100" dir="2700000" algn="tl">
                    <a:srgbClr val="000000">
                      <a:alpha val="43137"/>
                    </a:srgbClr>
                  </a:outerShdw>
                </a:effectLst>
              </a:rPr>
              <a:t>نحو مجتمع </a:t>
            </a:r>
            <a:r>
              <a:rPr lang="ar-IQ" sz="2400" b="1" dirty="0" smtClean="0">
                <a:solidFill>
                  <a:srgbClr val="00B050"/>
                </a:solidFill>
                <a:effectLst>
                  <a:outerShdw blurRad="38100" dist="38100" dir="2700000" algn="tl">
                    <a:srgbClr val="000000">
                      <a:alpha val="43137"/>
                    </a:srgbClr>
                  </a:outerShdw>
                </a:effectLst>
              </a:rPr>
              <a:t>ريادي</a:t>
            </a:r>
            <a:endParaRPr lang="en-GB" sz="2400" b="1" dirty="0" smtClean="0">
              <a:solidFill>
                <a:srgbClr val="00B050"/>
              </a:solidFill>
              <a:effectLst>
                <a:outerShdw blurRad="38100" dist="38100" dir="2700000" algn="tl">
                  <a:srgbClr val="000000">
                    <a:alpha val="43137"/>
                  </a:srgbClr>
                </a:outerShdw>
              </a:effectLst>
            </a:endParaRPr>
          </a:p>
          <a:p>
            <a:pPr algn="ctr"/>
            <a:r>
              <a:rPr lang="ar-IQ" sz="3600" b="1" dirty="0">
                <a:solidFill>
                  <a:srgbClr val="FF0000"/>
                </a:solidFill>
                <a:effectLst>
                  <a:outerShdw blurRad="38100" dist="38100" dir="2700000" algn="tl">
                    <a:srgbClr val="000000">
                      <a:alpha val="43137"/>
                    </a:srgbClr>
                  </a:outerShdw>
                </a:effectLst>
                <a:latin typeface="Bookshelf Symbol 7" panose="05010101010101010101" pitchFamily="2" charset="2"/>
              </a:rPr>
              <a:t>مبادرة </a:t>
            </a:r>
            <a:r>
              <a:rPr lang="ar-IQ" sz="3600" b="1" dirty="0" smtClean="0">
                <a:solidFill>
                  <a:srgbClr val="FF0000"/>
                </a:solidFill>
                <a:effectLst>
                  <a:outerShdw blurRad="38100" dist="38100" dir="2700000" algn="tl">
                    <a:srgbClr val="000000">
                      <a:alpha val="43137"/>
                    </a:srgbClr>
                  </a:outerShdw>
                </a:effectLst>
                <a:latin typeface="Bookshelf Symbol 7" panose="05010101010101010101" pitchFamily="2" charset="2"/>
              </a:rPr>
              <a:t>ريادة</a:t>
            </a:r>
            <a:endParaRPr lang="en-US" sz="3600" b="1" dirty="0">
              <a:solidFill>
                <a:srgbClr val="FF0000"/>
              </a:solidFill>
              <a:effectLst>
                <a:outerShdw blurRad="38100" dist="38100" dir="2700000" algn="tl">
                  <a:srgbClr val="000000">
                    <a:alpha val="43137"/>
                  </a:srgbClr>
                </a:outerShdw>
              </a:effectLst>
              <a:latin typeface="Bookshelf Symbol 7" panose="05010101010101010101" pitchFamily="2" charset="2"/>
            </a:endParaRPr>
          </a:p>
        </p:txBody>
      </p:sp>
      <p:grpSp>
        <p:nvGrpSpPr>
          <p:cNvPr id="6" name="Group 5"/>
          <p:cNvGrpSpPr/>
          <p:nvPr/>
        </p:nvGrpSpPr>
        <p:grpSpPr>
          <a:xfrm>
            <a:off x="535577" y="2324619"/>
            <a:ext cx="11403403" cy="4380981"/>
            <a:chOff x="744213" y="2126313"/>
            <a:chExt cx="10868196" cy="3648992"/>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3084" y="2126313"/>
              <a:ext cx="2219325" cy="3552825"/>
            </a:xfrm>
            <a:prstGeom prst="rect">
              <a:avLst/>
            </a:prstGeom>
            <a:ln w="6350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213" y="2132853"/>
              <a:ext cx="2000250" cy="3495675"/>
            </a:xfrm>
            <a:prstGeom prst="rect">
              <a:avLst/>
            </a:prstGeom>
            <a:ln w="6350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0773" y="2184380"/>
              <a:ext cx="2209800" cy="3590925"/>
            </a:xfrm>
            <a:prstGeom prst="rect">
              <a:avLst/>
            </a:prstGeom>
            <a:ln w="6350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8036" y="2139394"/>
              <a:ext cx="2114550" cy="3438525"/>
            </a:xfrm>
            <a:prstGeom prst="rect">
              <a:avLst/>
            </a:prstGeom>
            <a:ln w="6350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pic>
        <p:nvPicPr>
          <p:cNvPr id="10" name="صو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103197"/>
      </p:ext>
    </p:extLst>
  </p:cSld>
  <p:clrMapOvr>
    <a:masterClrMapping/>
  </p:clrMapOvr>
  <mc:AlternateContent xmlns:mc="http://schemas.openxmlformats.org/markup-compatibility/2006" xmlns:p14="http://schemas.microsoft.com/office/powerpoint/2010/main">
    <mc:Choice Requires="p14">
      <p:transition spd="med" p14:dur="700" advTm="10661">
        <p:fade/>
      </p:transition>
    </mc:Choice>
    <mc:Fallback xmlns="">
      <p:transition spd="med" advTm="106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صورة 6"/>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39973" y="11541"/>
            <a:ext cx="2341010" cy="2116800"/>
          </a:xfrm>
          <a:prstGeom prst="rect">
            <a:avLst/>
          </a:prstGeom>
        </p:spPr>
      </p:pic>
      <p:pic>
        <p:nvPicPr>
          <p:cNvPr id="8" name="صورة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3133"/>
            <a:ext cx="2105275" cy="1841116"/>
          </a:xfrm>
          <a:prstGeom prst="rect">
            <a:avLst/>
          </a:prstGeom>
        </p:spPr>
      </p:pic>
      <p:sp>
        <p:nvSpPr>
          <p:cNvPr id="9" name="مربع نص 8"/>
          <p:cNvSpPr txBox="1"/>
          <p:nvPr/>
        </p:nvSpPr>
        <p:spPr>
          <a:xfrm>
            <a:off x="4165806" y="182953"/>
            <a:ext cx="4030743" cy="1384995"/>
          </a:xfrm>
          <a:prstGeom prst="rect">
            <a:avLst/>
          </a:prstGeom>
          <a:noFill/>
        </p:spPr>
        <p:txBody>
          <a:bodyPr wrap="square" rtlCol="0">
            <a:spAutoFit/>
          </a:bodyPr>
          <a:lstStyle/>
          <a:p>
            <a:pPr algn="ctr"/>
            <a:r>
              <a:rPr lang="ar-IQ" sz="2400" b="1" dirty="0">
                <a:solidFill>
                  <a:srgbClr val="00B050"/>
                </a:solidFill>
                <a:effectLst>
                  <a:outerShdw blurRad="38100" dist="38100" dir="2700000" algn="tl">
                    <a:srgbClr val="000000">
                      <a:alpha val="43137"/>
                    </a:srgbClr>
                  </a:outerShdw>
                </a:effectLst>
              </a:rPr>
              <a:t>نحو مجتمع </a:t>
            </a:r>
            <a:r>
              <a:rPr lang="ar-IQ" sz="2400" b="1" dirty="0" smtClean="0">
                <a:solidFill>
                  <a:srgbClr val="00B050"/>
                </a:solidFill>
                <a:effectLst>
                  <a:outerShdw blurRad="38100" dist="38100" dir="2700000" algn="tl">
                    <a:srgbClr val="000000">
                      <a:alpha val="43137"/>
                    </a:srgbClr>
                  </a:outerShdw>
                </a:effectLst>
              </a:rPr>
              <a:t>ريادي</a:t>
            </a:r>
            <a:endParaRPr lang="en-GB" sz="2400" b="1" dirty="0" smtClean="0">
              <a:solidFill>
                <a:srgbClr val="00B050"/>
              </a:solidFill>
              <a:effectLst>
                <a:outerShdw blurRad="38100" dist="38100" dir="2700000" algn="tl">
                  <a:srgbClr val="000000">
                    <a:alpha val="43137"/>
                  </a:srgbClr>
                </a:outerShdw>
              </a:effectLst>
            </a:endParaRPr>
          </a:p>
          <a:p>
            <a:pPr algn="ctr"/>
            <a:r>
              <a:rPr lang="ar-IQ" sz="3600" b="1" dirty="0">
                <a:solidFill>
                  <a:srgbClr val="FF0000"/>
                </a:solidFill>
                <a:effectLst>
                  <a:outerShdw blurRad="38100" dist="38100" dir="2700000" algn="tl">
                    <a:srgbClr val="000000">
                      <a:alpha val="43137"/>
                    </a:srgbClr>
                  </a:outerShdw>
                </a:effectLst>
                <a:latin typeface="Bookshelf Symbol 7" panose="05010101010101010101" pitchFamily="2" charset="2"/>
              </a:rPr>
              <a:t>مبادرة </a:t>
            </a:r>
            <a:r>
              <a:rPr lang="ar-IQ" sz="3600" b="1" dirty="0" smtClean="0">
                <a:solidFill>
                  <a:srgbClr val="FF0000"/>
                </a:solidFill>
                <a:effectLst>
                  <a:outerShdw blurRad="38100" dist="38100" dir="2700000" algn="tl">
                    <a:srgbClr val="000000">
                      <a:alpha val="43137"/>
                    </a:srgbClr>
                  </a:outerShdw>
                </a:effectLst>
                <a:latin typeface="Bookshelf Symbol 7" panose="05010101010101010101" pitchFamily="2" charset="2"/>
              </a:rPr>
              <a:t>ريادة</a:t>
            </a:r>
            <a:endParaRPr lang="en-GB" sz="3600" b="1" dirty="0" smtClean="0">
              <a:solidFill>
                <a:srgbClr val="FF0000"/>
              </a:solidFill>
              <a:effectLst>
                <a:outerShdw blurRad="38100" dist="38100" dir="2700000" algn="tl">
                  <a:srgbClr val="000000">
                    <a:alpha val="43137"/>
                  </a:srgbClr>
                </a:outerShdw>
              </a:effectLst>
              <a:latin typeface="Bookshelf Symbol 7" panose="05010101010101010101" pitchFamily="2" charset="2"/>
            </a:endParaRPr>
          </a:p>
          <a:p>
            <a:pPr algn="ctr"/>
            <a:r>
              <a:rPr lang="ar-IQ" sz="2400" b="1" dirty="0" smtClean="0">
                <a:effectLst>
                  <a:outerShdw blurRad="38100" dist="38100" dir="2700000" algn="tl">
                    <a:srgbClr val="000000">
                      <a:alpha val="43137"/>
                    </a:srgbClr>
                  </a:outerShdw>
                </a:effectLst>
                <a:latin typeface="Bookshelf Symbol 7" panose="05010101010101010101" pitchFamily="2" charset="2"/>
              </a:rPr>
              <a:t>(مراحل سير المبادرة)</a:t>
            </a:r>
            <a:endParaRPr lang="en-US" sz="2400" b="1" dirty="0">
              <a:effectLst>
                <a:outerShdw blurRad="38100" dist="38100" dir="2700000" algn="tl">
                  <a:srgbClr val="000000">
                    <a:alpha val="43137"/>
                  </a:srgbClr>
                </a:outerShdw>
              </a:effectLst>
              <a:latin typeface="Bookshelf Symbol 7" panose="05010101010101010101" pitchFamily="2" charset="2"/>
            </a:endParaRPr>
          </a:p>
        </p:txBody>
      </p:sp>
      <p:grpSp>
        <p:nvGrpSpPr>
          <p:cNvPr id="17" name="Group 16"/>
          <p:cNvGrpSpPr/>
          <p:nvPr/>
        </p:nvGrpSpPr>
        <p:grpSpPr>
          <a:xfrm>
            <a:off x="135372" y="2085384"/>
            <a:ext cx="11904228" cy="4677534"/>
            <a:chOff x="135372" y="1776908"/>
            <a:chExt cx="11904228" cy="4677534"/>
          </a:xfrm>
        </p:grpSpPr>
        <p:pic>
          <p:nvPicPr>
            <p:cNvPr id="11" name="صورة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0040" y="1776908"/>
              <a:ext cx="2437042" cy="2338983"/>
            </a:xfrm>
            <a:prstGeom prst="snip2DiagRect">
              <a:avLst/>
            </a:prstGeom>
            <a:solidFill>
              <a:srgbClr val="FFFFFF">
                <a:shade val="85000"/>
              </a:srgbClr>
            </a:solidFill>
            <a:ln w="508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صورة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7027" y="4022099"/>
              <a:ext cx="2459207" cy="2432343"/>
            </a:xfrm>
            <a:prstGeom prst="snip2DiagRect">
              <a:avLst/>
            </a:prstGeom>
            <a:solidFill>
              <a:srgbClr val="FFFFFF">
                <a:shade val="85000"/>
              </a:srgbClr>
            </a:solidFill>
            <a:ln w="508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صورة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372" y="1798945"/>
              <a:ext cx="2299370" cy="2519667"/>
            </a:xfrm>
            <a:prstGeom prst="snip2DiagRect">
              <a:avLst/>
            </a:prstGeom>
            <a:solidFill>
              <a:srgbClr val="FFFFFF">
                <a:shade val="85000"/>
              </a:srgbClr>
            </a:solidFill>
            <a:ln w="508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صورة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08483" y="4101823"/>
              <a:ext cx="2530699" cy="2346889"/>
            </a:xfrm>
            <a:prstGeom prst="snip2DiagRect">
              <a:avLst/>
            </a:prstGeom>
            <a:solidFill>
              <a:srgbClr val="FFFFFF">
                <a:shade val="85000"/>
              </a:srgbClr>
            </a:solidFill>
            <a:ln w="508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صورة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8428" y="1838505"/>
              <a:ext cx="2631172" cy="2440546"/>
            </a:xfrm>
            <a:prstGeom prst="snip2DiagRect">
              <a:avLst/>
            </a:prstGeom>
            <a:solidFill>
              <a:srgbClr val="FFFFFF">
                <a:shade val="85000"/>
              </a:srgbClr>
            </a:solidFill>
            <a:ln w="508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4710198"/>
      </p:ext>
    </p:extLst>
  </p:cSld>
  <p:clrMapOvr>
    <a:masterClrMapping/>
  </p:clrMapOvr>
  <mc:AlternateContent xmlns:mc="http://schemas.openxmlformats.org/markup-compatibility/2006" xmlns:p14="http://schemas.microsoft.com/office/powerpoint/2010/main">
    <mc:Choice Requires="p14">
      <p:transition spd="med" p14:dur="700" advTm="10306">
        <p:fade/>
      </p:transition>
    </mc:Choice>
    <mc:Fallback xmlns="">
      <p:transition spd="med" advTm="103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صورة 6"/>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39973" y="11541"/>
            <a:ext cx="2341010" cy="2116800"/>
          </a:xfrm>
          <a:prstGeom prst="rect">
            <a:avLst/>
          </a:prstGeom>
        </p:spPr>
      </p:pic>
      <p:pic>
        <p:nvPicPr>
          <p:cNvPr id="8" name="صورة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3133"/>
            <a:ext cx="2105275" cy="1841116"/>
          </a:xfrm>
          <a:prstGeom prst="rect">
            <a:avLst/>
          </a:prstGeom>
        </p:spPr>
      </p:pic>
      <p:sp>
        <p:nvSpPr>
          <p:cNvPr id="9" name="مربع نص 8"/>
          <p:cNvSpPr txBox="1"/>
          <p:nvPr/>
        </p:nvSpPr>
        <p:spPr>
          <a:xfrm>
            <a:off x="4165806" y="182953"/>
            <a:ext cx="4030743" cy="1384995"/>
          </a:xfrm>
          <a:prstGeom prst="rect">
            <a:avLst/>
          </a:prstGeom>
          <a:noFill/>
        </p:spPr>
        <p:txBody>
          <a:bodyPr wrap="square" rtlCol="0">
            <a:spAutoFit/>
          </a:bodyPr>
          <a:lstStyle/>
          <a:p>
            <a:pPr algn="ctr"/>
            <a:r>
              <a:rPr lang="ar-IQ" sz="2400" b="1" dirty="0">
                <a:solidFill>
                  <a:srgbClr val="00B050"/>
                </a:solidFill>
                <a:effectLst>
                  <a:outerShdw blurRad="38100" dist="38100" dir="2700000" algn="tl">
                    <a:srgbClr val="000000">
                      <a:alpha val="43137"/>
                    </a:srgbClr>
                  </a:outerShdw>
                </a:effectLst>
              </a:rPr>
              <a:t>نحو مجتمع </a:t>
            </a:r>
            <a:r>
              <a:rPr lang="ar-IQ" sz="2400" b="1" dirty="0" smtClean="0">
                <a:solidFill>
                  <a:srgbClr val="00B050"/>
                </a:solidFill>
                <a:effectLst>
                  <a:outerShdw blurRad="38100" dist="38100" dir="2700000" algn="tl">
                    <a:srgbClr val="000000">
                      <a:alpha val="43137"/>
                    </a:srgbClr>
                  </a:outerShdw>
                </a:effectLst>
              </a:rPr>
              <a:t>ريادي</a:t>
            </a:r>
            <a:endParaRPr lang="en-GB" sz="2400" b="1" dirty="0" smtClean="0">
              <a:solidFill>
                <a:srgbClr val="00B050"/>
              </a:solidFill>
              <a:effectLst>
                <a:outerShdw blurRad="38100" dist="38100" dir="2700000" algn="tl">
                  <a:srgbClr val="000000">
                    <a:alpha val="43137"/>
                  </a:srgbClr>
                </a:outerShdw>
              </a:effectLst>
            </a:endParaRPr>
          </a:p>
          <a:p>
            <a:pPr algn="ctr"/>
            <a:r>
              <a:rPr lang="ar-IQ" sz="3600" b="1" dirty="0">
                <a:solidFill>
                  <a:srgbClr val="FF0000"/>
                </a:solidFill>
                <a:effectLst>
                  <a:outerShdw blurRad="38100" dist="38100" dir="2700000" algn="tl">
                    <a:srgbClr val="000000">
                      <a:alpha val="43137"/>
                    </a:srgbClr>
                  </a:outerShdw>
                </a:effectLst>
                <a:latin typeface="Bookshelf Symbol 7" panose="05010101010101010101" pitchFamily="2" charset="2"/>
              </a:rPr>
              <a:t>مبادرة </a:t>
            </a:r>
            <a:r>
              <a:rPr lang="ar-IQ" sz="3600" b="1" dirty="0" smtClean="0">
                <a:solidFill>
                  <a:srgbClr val="FF0000"/>
                </a:solidFill>
                <a:effectLst>
                  <a:outerShdw blurRad="38100" dist="38100" dir="2700000" algn="tl">
                    <a:srgbClr val="000000">
                      <a:alpha val="43137"/>
                    </a:srgbClr>
                  </a:outerShdw>
                </a:effectLst>
                <a:latin typeface="Bookshelf Symbol 7" panose="05010101010101010101" pitchFamily="2" charset="2"/>
              </a:rPr>
              <a:t>ريادة</a:t>
            </a:r>
            <a:endParaRPr lang="en-GB" sz="3600" b="1" dirty="0" smtClean="0">
              <a:solidFill>
                <a:srgbClr val="FF0000"/>
              </a:solidFill>
              <a:effectLst>
                <a:outerShdw blurRad="38100" dist="38100" dir="2700000" algn="tl">
                  <a:srgbClr val="000000">
                    <a:alpha val="43137"/>
                  </a:srgbClr>
                </a:outerShdw>
              </a:effectLst>
              <a:latin typeface="Bookshelf Symbol 7" panose="05010101010101010101" pitchFamily="2" charset="2"/>
            </a:endParaRPr>
          </a:p>
          <a:p>
            <a:pPr algn="ctr"/>
            <a:r>
              <a:rPr lang="ar-IQ" sz="2400" b="1" dirty="0" smtClean="0">
                <a:effectLst>
                  <a:outerShdw blurRad="38100" dist="38100" dir="2700000" algn="tl">
                    <a:srgbClr val="000000">
                      <a:alpha val="43137"/>
                    </a:srgbClr>
                  </a:outerShdw>
                </a:effectLst>
                <a:latin typeface="Bookshelf Symbol 7" panose="05010101010101010101" pitchFamily="2" charset="2"/>
              </a:rPr>
              <a:t>(مراحل سير المبادرة)</a:t>
            </a:r>
            <a:endParaRPr lang="en-US" sz="2400" b="1" dirty="0">
              <a:effectLst>
                <a:outerShdw blurRad="38100" dist="38100" dir="2700000" algn="tl">
                  <a:srgbClr val="000000">
                    <a:alpha val="43137"/>
                  </a:srgbClr>
                </a:outerShdw>
              </a:effectLst>
              <a:latin typeface="Bookshelf Symbol 7" panose="05010101010101010101" pitchFamily="2" charset="2"/>
            </a:endParaRPr>
          </a:p>
        </p:txBody>
      </p:sp>
      <p:sp>
        <p:nvSpPr>
          <p:cNvPr id="2" name="Rectangle 1"/>
          <p:cNvSpPr/>
          <p:nvPr/>
        </p:nvSpPr>
        <p:spPr>
          <a:xfrm>
            <a:off x="5441577" y="2489991"/>
            <a:ext cx="6647330" cy="2862322"/>
          </a:xfrm>
          <a:prstGeom prst="rect">
            <a:avLst/>
          </a:prstGeom>
        </p:spPr>
        <p:txBody>
          <a:bodyPr wrap="square">
            <a:spAutoFit/>
          </a:bodyPr>
          <a:lstStyle/>
          <a:p>
            <a:pPr marL="285750" indent="-285750" algn="just">
              <a:buFont typeface="Wingdings" panose="05000000000000000000" pitchFamily="2" charset="2"/>
              <a:buChar char="q"/>
            </a:pPr>
            <a:r>
              <a:rPr lang="ar-IQ" b="1" dirty="0" smtClean="0">
                <a:solidFill>
                  <a:srgbClr val="00B050"/>
                </a:solidFill>
                <a:latin typeface="Times New Roman" panose="02020603050405020304" pitchFamily="18" charset="0"/>
                <a:cs typeface="Times New Roman" panose="02020603050405020304" pitchFamily="18" charset="0"/>
              </a:rPr>
              <a:t>نشر </a:t>
            </a:r>
            <a:r>
              <a:rPr lang="ar-IQ" b="1" dirty="0">
                <a:solidFill>
                  <a:srgbClr val="00B050"/>
                </a:solidFill>
                <a:latin typeface="Times New Roman" panose="02020603050405020304" pitchFamily="18" charset="0"/>
                <a:cs typeface="Times New Roman" panose="02020603050405020304" pitchFamily="18" charset="0"/>
              </a:rPr>
              <a:t>التطبيق والذي يخص تسجيل الطلبة والخريجين للمشاركة في مبادرة ريادة </a:t>
            </a:r>
            <a:r>
              <a:rPr lang="ar-IQ" b="1" dirty="0" smtClean="0">
                <a:solidFill>
                  <a:srgbClr val="00B050"/>
                </a:solidFill>
                <a:latin typeface="Times New Roman" panose="02020603050405020304" pitchFamily="18" charset="0"/>
                <a:cs typeface="Times New Roman" panose="02020603050405020304" pitchFamily="18" charset="0"/>
              </a:rPr>
              <a:t>وبعد عملية </a:t>
            </a:r>
            <a:r>
              <a:rPr lang="ar-IQ" b="1" dirty="0">
                <a:solidFill>
                  <a:srgbClr val="00B050"/>
                </a:solidFill>
                <a:latin typeface="Times New Roman" panose="02020603050405020304" pitchFamily="18" charset="0"/>
                <a:cs typeface="Times New Roman" panose="02020603050405020304" pitchFamily="18" charset="0"/>
              </a:rPr>
              <a:t>الفرز </a:t>
            </a:r>
            <a:r>
              <a:rPr lang="ar-IQ" b="1" dirty="0" smtClean="0">
                <a:solidFill>
                  <a:srgbClr val="00B050"/>
                </a:solidFill>
                <a:latin typeface="Times New Roman" panose="02020603050405020304" pitchFamily="18" charset="0"/>
                <a:cs typeface="Times New Roman" panose="02020603050405020304" pitchFamily="18" charset="0"/>
              </a:rPr>
              <a:t>حصلت </a:t>
            </a:r>
            <a:r>
              <a:rPr lang="ar-IQ" b="1" dirty="0">
                <a:solidFill>
                  <a:srgbClr val="00B050"/>
                </a:solidFill>
                <a:latin typeface="Times New Roman" panose="02020603050405020304" pitchFamily="18" charset="0"/>
                <a:cs typeface="Times New Roman" panose="02020603050405020304" pitchFamily="18" charset="0"/>
              </a:rPr>
              <a:t>محافظة نينوى على المرتبة الثالثة في اعداد </a:t>
            </a:r>
            <a:r>
              <a:rPr lang="ar-IQ" b="1" dirty="0" smtClean="0">
                <a:solidFill>
                  <a:srgbClr val="00B050"/>
                </a:solidFill>
                <a:latin typeface="Times New Roman" panose="02020603050405020304" pitchFamily="18" charset="0"/>
                <a:cs typeface="Times New Roman" panose="02020603050405020304" pitchFamily="18" charset="0"/>
              </a:rPr>
              <a:t>المسجلين حيث </a:t>
            </a:r>
            <a:r>
              <a:rPr lang="ar-IQ" b="1" dirty="0">
                <a:solidFill>
                  <a:srgbClr val="00B050"/>
                </a:solidFill>
                <a:latin typeface="Times New Roman" panose="02020603050405020304" pitchFamily="18" charset="0"/>
                <a:cs typeface="Times New Roman" panose="02020603050405020304" pitchFamily="18" charset="0"/>
              </a:rPr>
              <a:t>بلغ عدد المسجلين فقط في جامعتنا على </a:t>
            </a:r>
            <a:r>
              <a:rPr lang="ar-IQ" b="1" dirty="0" smtClean="0">
                <a:solidFill>
                  <a:srgbClr val="00B050"/>
                </a:solidFill>
                <a:latin typeface="Times New Roman" panose="02020603050405020304" pitchFamily="18" charset="0"/>
                <a:cs typeface="Times New Roman" panose="02020603050405020304" pitchFamily="18" charset="0"/>
              </a:rPr>
              <a:t>اكثر من </a:t>
            </a:r>
            <a:r>
              <a:rPr lang="ar-IQ" b="1" dirty="0" smtClean="0">
                <a:solidFill>
                  <a:srgbClr val="FF0000"/>
                </a:solidFill>
                <a:latin typeface="Times New Roman" panose="02020603050405020304" pitchFamily="18" charset="0"/>
                <a:cs typeface="Times New Roman" panose="02020603050405020304" pitchFamily="18" charset="0"/>
              </a:rPr>
              <a:t>(1174</a:t>
            </a:r>
            <a:r>
              <a:rPr lang="ar-IQ" b="1" dirty="0">
                <a:solidFill>
                  <a:srgbClr val="FF0000"/>
                </a:solidFill>
                <a:latin typeface="Times New Roman" panose="02020603050405020304" pitchFamily="18" charset="0"/>
                <a:cs typeface="Times New Roman" panose="02020603050405020304" pitchFamily="18" charset="0"/>
              </a:rPr>
              <a:t>) </a:t>
            </a:r>
            <a:r>
              <a:rPr lang="ar-IQ" b="1" dirty="0">
                <a:solidFill>
                  <a:srgbClr val="00B050"/>
                </a:solidFill>
                <a:latin typeface="Times New Roman" panose="02020603050405020304" pitchFamily="18" charset="0"/>
                <a:cs typeface="Times New Roman" panose="02020603050405020304" pitchFamily="18" charset="0"/>
              </a:rPr>
              <a:t>مشارك من أصحاب </a:t>
            </a:r>
            <a:r>
              <a:rPr lang="ar-IQ" b="1" dirty="0" smtClean="0">
                <a:solidFill>
                  <a:srgbClr val="00B050"/>
                </a:solidFill>
                <a:latin typeface="Times New Roman" panose="02020603050405020304" pitchFamily="18" charset="0"/>
                <a:cs typeface="Times New Roman" panose="02020603050405020304" pitchFamily="18" charset="0"/>
              </a:rPr>
              <a:t>الأفكار والمشاريع </a:t>
            </a:r>
            <a:r>
              <a:rPr lang="ar-IQ" b="1" dirty="0">
                <a:solidFill>
                  <a:srgbClr val="00B050"/>
                </a:solidFill>
                <a:latin typeface="Times New Roman" panose="02020603050405020304" pitchFamily="18" charset="0"/>
                <a:cs typeface="Times New Roman" panose="02020603050405020304" pitchFamily="18" charset="0"/>
              </a:rPr>
              <a:t>الريادية من اصل (11719) المسجلين في مدينة نينوى وبعد ذلك يتم التنظيم للانضمام بالدورة التدريبية التي ستقيمها </a:t>
            </a:r>
            <a:r>
              <a:rPr lang="ar-IQ" b="1" dirty="0" smtClean="0">
                <a:solidFill>
                  <a:srgbClr val="00B050"/>
                </a:solidFill>
                <a:latin typeface="Times New Roman" panose="02020603050405020304" pitchFamily="18" charset="0"/>
                <a:cs typeface="Times New Roman" panose="02020603050405020304" pitchFamily="18" charset="0"/>
              </a:rPr>
              <a:t>الشعبة. </a:t>
            </a:r>
          </a:p>
          <a:p>
            <a:pPr algn="just"/>
            <a:endParaRPr lang="ar-IQ" b="1" dirty="0" smtClean="0">
              <a:solidFill>
                <a:srgbClr val="00B05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ar-IQ" b="1" dirty="0" smtClean="0">
                <a:solidFill>
                  <a:srgbClr val="00B050"/>
                </a:solidFill>
                <a:latin typeface="Times New Roman" panose="02020603050405020304" pitchFamily="18" charset="0"/>
                <a:cs typeface="Times New Roman" panose="02020603050405020304" pitchFamily="18" charset="0"/>
              </a:rPr>
              <a:t>نظمت شعبة التأهيل والتوظيف والمتابعة ورش تدريبية لعدد من المنتسبين الذين تم اختيارهم من مختلف كليات ومعاهد الجامعة لكي يكونو مؤهلين لتدربين اعداد المشاركين ضمن المبادرة.</a:t>
            </a:r>
          </a:p>
          <a:p>
            <a:pPr algn="ctr"/>
            <a:r>
              <a:rPr lang="ar-IQ" b="1" dirty="0" smtClean="0">
                <a:solidFill>
                  <a:srgbClr val="00B050"/>
                </a:solidFill>
                <a:latin typeface="Times New Roman" panose="02020603050405020304" pitchFamily="18" charset="0"/>
                <a:cs typeface="Times New Roman" panose="02020603050405020304" pitchFamily="18" charset="0"/>
              </a:rPr>
              <a:t>  </a:t>
            </a:r>
            <a:endParaRPr lang="ar-SA" sz="1600" b="1" dirty="0">
              <a:latin typeface="Times New Roman" panose="02020603050405020304" pitchFamily="18" charset="0"/>
              <a:cs typeface="Times New Roman" panose="02020603050405020304" pitchFamily="18" charset="0"/>
            </a:endParaRPr>
          </a:p>
        </p:txBody>
      </p:sp>
      <p:pic>
        <p:nvPicPr>
          <p:cNvPr id="16" name="صورة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82" y="1804646"/>
            <a:ext cx="2474259" cy="17787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صورة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43200" y="4817033"/>
            <a:ext cx="2541996" cy="1906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صورة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788" y="4112163"/>
            <a:ext cx="2528047" cy="1462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صورة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56647" y="2580343"/>
            <a:ext cx="2528047" cy="1896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45832173"/>
      </p:ext>
    </p:extLst>
  </p:cSld>
  <p:clrMapOvr>
    <a:masterClrMapping/>
  </p:clrMapOvr>
  <mc:AlternateContent xmlns:mc="http://schemas.openxmlformats.org/markup-compatibility/2006" xmlns:p14="http://schemas.microsoft.com/office/powerpoint/2010/main">
    <mc:Choice Requires="p14">
      <p:transition spd="med" p14:dur="700" advTm="10727">
        <p:fade/>
      </p:transition>
    </mc:Choice>
    <mc:Fallback xmlns="">
      <p:transition spd="med" advTm="107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عرض تقديمي حول وضع الأفكار">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Office_15870107_TF03460637" id="{D55A4B6A-B7B0-4B50-8E0D-AB9A288D10C6}" vid="{C8214CC9-70E7-4F7E-B2BF-1334761A02E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عرض تقديمي لوضع أفكار الأعمال</Template>
  <TotalTime>550</TotalTime>
  <Words>360</Words>
  <Application>Microsoft Office PowerPoint</Application>
  <PresentationFormat>Widescreen</PresentationFormat>
  <Paragraphs>65</Paragraphs>
  <Slides>12</Slides>
  <Notes>12</Notes>
  <HiddenSlides>0</HiddenSlides>
  <MMClips>8</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12</vt:i4>
      </vt:variant>
    </vt:vector>
  </HeadingPairs>
  <TitlesOfParts>
    <vt:vector size="29" baseType="lpstr">
      <vt:lpstr>Arabic Typesetting</vt:lpstr>
      <vt:lpstr>Arial</vt:lpstr>
      <vt:lpstr>Bookshelf Symbol 7</vt:lpstr>
      <vt:lpstr>Broadway</vt:lpstr>
      <vt:lpstr>Calibri</vt:lpstr>
      <vt:lpstr>Calibri Light</vt:lpstr>
      <vt:lpstr>Century Gothic</vt:lpstr>
      <vt:lpstr>DecoType Thuluth</vt:lpstr>
      <vt:lpstr>Palatino Linotype</vt:lpstr>
      <vt:lpstr>Segoe UI Black</vt:lpstr>
      <vt:lpstr>Tahoma</vt:lpstr>
      <vt:lpstr>Times New Roman</vt:lpstr>
      <vt:lpstr>Wingdings</vt:lpstr>
      <vt:lpstr>Wingdings 2</vt:lpstr>
      <vt:lpstr>Wingdings 3</vt:lpstr>
      <vt:lpstr>عرض تقديمي حول وضع الأفكار</vt:lpstr>
      <vt:lpstr>نسق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DELL</dc:creator>
  <cp:lastModifiedBy>Abdullah K. Shanshal</cp:lastModifiedBy>
  <cp:revision>47</cp:revision>
  <dcterms:created xsi:type="dcterms:W3CDTF">2023-05-19T18:06:06Z</dcterms:created>
  <dcterms:modified xsi:type="dcterms:W3CDTF">2023-11-15T10:57:39Z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