
<file path=[Content_Types].xml><?xml version="1.0" encoding="utf-8"?>
<Types xmlns="http://schemas.openxmlformats.org/package/2006/content-types">
  <Default Extension="jfif" ContentType="image/jpeg"/>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809" r:id="rId4"/>
  </p:sldMasterIdLst>
  <p:notesMasterIdLst>
    <p:notesMasterId r:id="rId29"/>
  </p:notesMasterIdLst>
  <p:handoutMasterIdLst>
    <p:handoutMasterId r:id="rId30"/>
  </p:handoutMasterIdLst>
  <p:sldIdLst>
    <p:sldId id="256" r:id="rId5"/>
    <p:sldId id="286" r:id="rId6"/>
    <p:sldId id="283" r:id="rId7"/>
    <p:sldId id="295" r:id="rId8"/>
    <p:sldId id="285" r:id="rId9"/>
    <p:sldId id="268" r:id="rId10"/>
    <p:sldId id="269" r:id="rId11"/>
    <p:sldId id="279" r:id="rId12"/>
    <p:sldId id="288" r:id="rId13"/>
    <p:sldId id="272" r:id="rId14"/>
    <p:sldId id="296" r:id="rId15"/>
    <p:sldId id="289" r:id="rId16"/>
    <p:sldId id="297" r:id="rId17"/>
    <p:sldId id="298" r:id="rId18"/>
    <p:sldId id="299" r:id="rId19"/>
    <p:sldId id="300" r:id="rId20"/>
    <p:sldId id="303" r:id="rId21"/>
    <p:sldId id="301" r:id="rId22"/>
    <p:sldId id="266" r:id="rId23"/>
    <p:sldId id="292" r:id="rId24"/>
    <p:sldId id="302" r:id="rId25"/>
    <p:sldId id="274" r:id="rId26"/>
    <p:sldId id="294" r:id="rId27"/>
    <p:sldId id="276" r:id="rId28"/>
  </p:sldIdLst>
  <p:sldSz cx="12192000" cy="6858000"/>
  <p:notesSz cx="6858000" cy="9313863"/>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350856B5-CD0F-4740-B366-311C0DB4591E}">
          <p14:sldIdLst>
            <p14:sldId id="256"/>
            <p14:sldId id="286"/>
            <p14:sldId id="283"/>
            <p14:sldId id="295"/>
            <p14:sldId id="285"/>
            <p14:sldId id="268"/>
            <p14:sldId id="269"/>
            <p14:sldId id="279"/>
            <p14:sldId id="288"/>
            <p14:sldId id="272"/>
            <p14:sldId id="296"/>
            <p14:sldId id="289"/>
            <p14:sldId id="297"/>
            <p14:sldId id="298"/>
            <p14:sldId id="299"/>
            <p14:sldId id="300"/>
            <p14:sldId id="303"/>
            <p14:sldId id="301"/>
            <p14:sldId id="266"/>
            <p14:sldId id="292"/>
            <p14:sldId id="302"/>
            <p14:sldId id="274"/>
            <p14:sldId id="294"/>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men momen" initials="mm" lastIdx="3" clrIdx="0">
    <p:extLst>
      <p:ext uri="{19B8F6BF-5375-455C-9EA6-DF929625EA0E}">
        <p15:presenceInfo xmlns:p15="http://schemas.microsoft.com/office/powerpoint/2012/main" userId="1c804ffd9bbe0e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6EF2"/>
    <a:srgbClr val="769E79"/>
    <a:srgbClr val="9933FF"/>
    <a:srgbClr val="FF6699"/>
    <a:srgbClr val="FF6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men momen" userId="1c804ffd9bbe0e96" providerId="LiveId" clId="{4218D678-A370-4BAF-B67B-2A1A71570FF0}"/>
    <pc:docChg chg="undo custSel addSld delSld modSld modSection">
      <pc:chgData name="momen momen" userId="1c804ffd9bbe0e96" providerId="LiveId" clId="{4218D678-A370-4BAF-B67B-2A1A71570FF0}" dt="2023-08-28T10:50:27.185" v="172" actId="14100"/>
      <pc:docMkLst>
        <pc:docMk/>
      </pc:docMkLst>
      <pc:sldChg chg="modSp mod">
        <pc:chgData name="momen momen" userId="1c804ffd9bbe0e96" providerId="LiveId" clId="{4218D678-A370-4BAF-B67B-2A1A71570FF0}" dt="2023-08-28T10:50:27.185" v="172" actId="14100"/>
        <pc:sldMkLst>
          <pc:docMk/>
          <pc:sldMk cId="4142723394" sldId="292"/>
        </pc:sldMkLst>
        <pc:graphicFrameChg chg="mod">
          <ac:chgData name="momen momen" userId="1c804ffd9bbe0e96" providerId="LiveId" clId="{4218D678-A370-4BAF-B67B-2A1A71570FF0}" dt="2023-08-28T10:50:20.433" v="171" actId="14100"/>
          <ac:graphicFrameMkLst>
            <pc:docMk/>
            <pc:sldMk cId="4142723394" sldId="292"/>
            <ac:graphicFrameMk id="12" creationId="{B5B564F1-C874-88E4-9F2E-D7A5425EDB87}"/>
          </ac:graphicFrameMkLst>
        </pc:graphicFrameChg>
        <pc:graphicFrameChg chg="mod">
          <ac:chgData name="momen momen" userId="1c804ffd9bbe0e96" providerId="LiveId" clId="{4218D678-A370-4BAF-B67B-2A1A71570FF0}" dt="2023-08-28T10:50:27.185" v="172" actId="14100"/>
          <ac:graphicFrameMkLst>
            <pc:docMk/>
            <pc:sldMk cId="4142723394" sldId="292"/>
            <ac:graphicFrameMk id="13" creationId="{1891DF35-B4B4-A4CA-DCC9-4395C0EEE01A}"/>
          </ac:graphicFrameMkLst>
        </pc:graphicFrameChg>
      </pc:sldChg>
      <pc:sldChg chg="addSp modSp mod">
        <pc:chgData name="momen momen" userId="1c804ffd9bbe0e96" providerId="LiveId" clId="{4218D678-A370-4BAF-B67B-2A1A71570FF0}" dt="2023-08-28T09:32:53.232" v="22" actId="1440"/>
        <pc:sldMkLst>
          <pc:docMk/>
          <pc:sldMk cId="4083536599" sldId="299"/>
        </pc:sldMkLst>
        <pc:spChg chg="mod">
          <ac:chgData name="momen momen" userId="1c804ffd9bbe0e96" providerId="LiveId" clId="{4218D678-A370-4BAF-B67B-2A1A71570FF0}" dt="2023-08-28T09:31:34.442" v="6" actId="313"/>
          <ac:spMkLst>
            <pc:docMk/>
            <pc:sldMk cId="4083536599" sldId="299"/>
            <ac:spMk id="3" creationId="{830BB5DC-0AEF-4668-B1DC-584B4312DD3F}"/>
          </ac:spMkLst>
        </pc:spChg>
        <pc:picChg chg="add mod">
          <ac:chgData name="momen momen" userId="1c804ffd9bbe0e96" providerId="LiveId" clId="{4218D678-A370-4BAF-B67B-2A1A71570FF0}" dt="2023-08-28T09:32:51.182" v="21" actId="1440"/>
          <ac:picMkLst>
            <pc:docMk/>
            <pc:sldMk cId="4083536599" sldId="299"/>
            <ac:picMk id="5" creationId="{98A6FCFB-2DCB-2776-1683-60E9C7B602AF}"/>
          </ac:picMkLst>
        </pc:picChg>
        <pc:picChg chg="add mod">
          <ac:chgData name="momen momen" userId="1c804ffd9bbe0e96" providerId="LiveId" clId="{4218D678-A370-4BAF-B67B-2A1A71570FF0}" dt="2023-08-28T09:32:53.232" v="22" actId="1440"/>
          <ac:picMkLst>
            <pc:docMk/>
            <pc:sldMk cId="4083536599" sldId="299"/>
            <ac:picMk id="6" creationId="{EC7440E4-6082-6103-AE90-4E476A97AD36}"/>
          </ac:picMkLst>
        </pc:picChg>
      </pc:sldChg>
      <pc:sldChg chg="new del">
        <pc:chgData name="momen momen" userId="1c804ffd9bbe0e96" providerId="LiveId" clId="{4218D678-A370-4BAF-B67B-2A1A71570FF0}" dt="2023-08-28T09:33:07.867" v="24" actId="680"/>
        <pc:sldMkLst>
          <pc:docMk/>
          <pc:sldMk cId="2054166326" sldId="300"/>
        </pc:sldMkLst>
      </pc:sldChg>
      <pc:sldChg chg="addSp delSp modSp new mod">
        <pc:chgData name="momen momen" userId="1c804ffd9bbe0e96" providerId="LiveId" clId="{4218D678-A370-4BAF-B67B-2A1A71570FF0}" dt="2023-08-28T09:36:39.614" v="68" actId="1440"/>
        <pc:sldMkLst>
          <pc:docMk/>
          <pc:sldMk cId="3579048697" sldId="300"/>
        </pc:sldMkLst>
        <pc:spChg chg="del">
          <ac:chgData name="momen momen" userId="1c804ffd9bbe0e96" providerId="LiveId" clId="{4218D678-A370-4BAF-B67B-2A1A71570FF0}" dt="2023-08-28T09:33:29.193" v="26"/>
          <ac:spMkLst>
            <pc:docMk/>
            <pc:sldMk cId="3579048697" sldId="300"/>
            <ac:spMk id="2" creationId="{A0B1AC47-1137-4D04-7707-BF53EE15182F}"/>
          </ac:spMkLst>
        </pc:spChg>
        <pc:spChg chg="mod">
          <ac:chgData name="momen momen" userId="1c804ffd9bbe0e96" providerId="LiveId" clId="{4218D678-A370-4BAF-B67B-2A1A71570FF0}" dt="2023-08-28T09:34:43.227" v="42" actId="313"/>
          <ac:spMkLst>
            <pc:docMk/>
            <pc:sldMk cId="3579048697" sldId="300"/>
            <ac:spMk id="3" creationId="{D3636BEC-88DA-2B08-76C2-FA3D78D8E7D7}"/>
          </ac:spMkLst>
        </pc:spChg>
        <pc:spChg chg="add mod">
          <ac:chgData name="momen momen" userId="1c804ffd9bbe0e96" providerId="LiveId" clId="{4218D678-A370-4BAF-B67B-2A1A71570FF0}" dt="2023-08-28T09:33:31.587" v="29" actId="27636"/>
          <ac:spMkLst>
            <pc:docMk/>
            <pc:sldMk cId="3579048697" sldId="300"/>
            <ac:spMk id="4" creationId="{C1F74698-85A4-46FC-0AEE-45CEFCF555D6}"/>
          </ac:spMkLst>
        </pc:spChg>
        <pc:picChg chg="add mod">
          <ac:chgData name="momen momen" userId="1c804ffd9bbe0e96" providerId="LiveId" clId="{4218D678-A370-4BAF-B67B-2A1A71570FF0}" dt="2023-08-28T09:36:35.002" v="66" actId="1440"/>
          <ac:picMkLst>
            <pc:docMk/>
            <pc:sldMk cId="3579048697" sldId="300"/>
            <ac:picMk id="5" creationId="{7737BD83-AD5C-0286-C70C-38C06CF2357F}"/>
          </ac:picMkLst>
        </pc:picChg>
        <pc:picChg chg="add mod">
          <ac:chgData name="momen momen" userId="1c804ffd9bbe0e96" providerId="LiveId" clId="{4218D678-A370-4BAF-B67B-2A1A71570FF0}" dt="2023-08-28T09:36:37.405" v="67" actId="1440"/>
          <ac:picMkLst>
            <pc:docMk/>
            <pc:sldMk cId="3579048697" sldId="300"/>
            <ac:picMk id="6" creationId="{6A7A4CB7-2373-5589-D048-745386D84A0B}"/>
          </ac:picMkLst>
        </pc:picChg>
        <pc:picChg chg="add mod">
          <ac:chgData name="momen momen" userId="1c804ffd9bbe0e96" providerId="LiveId" clId="{4218D678-A370-4BAF-B67B-2A1A71570FF0}" dt="2023-08-28T09:36:39.614" v="68" actId="1440"/>
          <ac:picMkLst>
            <pc:docMk/>
            <pc:sldMk cId="3579048697" sldId="300"/>
            <ac:picMk id="7" creationId="{AADB52E8-3232-84A3-6ECC-BDD7FABD2FEF}"/>
          </ac:picMkLst>
        </pc:picChg>
      </pc:sldChg>
      <pc:sldChg chg="addSp delSp modSp new mod">
        <pc:chgData name="momen momen" userId="1c804ffd9bbe0e96" providerId="LiveId" clId="{4218D678-A370-4BAF-B67B-2A1A71570FF0}" dt="2023-08-28T09:43:52.305" v="169" actId="1440"/>
        <pc:sldMkLst>
          <pc:docMk/>
          <pc:sldMk cId="1133858784" sldId="301"/>
        </pc:sldMkLst>
        <pc:spChg chg="del">
          <ac:chgData name="momen momen" userId="1c804ffd9bbe0e96" providerId="LiveId" clId="{4218D678-A370-4BAF-B67B-2A1A71570FF0}" dt="2023-08-28T09:37:41.687" v="70"/>
          <ac:spMkLst>
            <pc:docMk/>
            <pc:sldMk cId="1133858784" sldId="301"/>
            <ac:spMk id="2" creationId="{BB9A0A23-A74D-4E4F-EDFC-CC89196F9087}"/>
          </ac:spMkLst>
        </pc:spChg>
        <pc:spChg chg="mod">
          <ac:chgData name="momen momen" userId="1c804ffd9bbe0e96" providerId="LiveId" clId="{4218D678-A370-4BAF-B67B-2A1A71570FF0}" dt="2023-08-28T09:42:28.613" v="156" actId="14100"/>
          <ac:spMkLst>
            <pc:docMk/>
            <pc:sldMk cId="1133858784" sldId="301"/>
            <ac:spMk id="3" creationId="{13192802-16B4-92ED-ECFF-93CFC06F5B70}"/>
          </ac:spMkLst>
        </pc:spChg>
        <pc:spChg chg="add mod">
          <ac:chgData name="momen momen" userId="1c804ffd9bbe0e96" providerId="LiveId" clId="{4218D678-A370-4BAF-B67B-2A1A71570FF0}" dt="2023-08-28T09:37:44.489" v="73" actId="27636"/>
          <ac:spMkLst>
            <pc:docMk/>
            <pc:sldMk cId="1133858784" sldId="301"/>
            <ac:spMk id="4" creationId="{E28AAE67-2ACD-2E16-1FB6-01F3D378E121}"/>
          </ac:spMkLst>
        </pc:spChg>
        <pc:spChg chg="add del">
          <ac:chgData name="momen momen" userId="1c804ffd9bbe0e96" providerId="LiveId" clId="{4218D678-A370-4BAF-B67B-2A1A71570FF0}" dt="2023-08-28T09:43:04.060" v="158"/>
          <ac:spMkLst>
            <pc:docMk/>
            <pc:sldMk cId="1133858784" sldId="301"/>
            <ac:spMk id="5" creationId="{26E809DE-AC5B-BAB3-A015-7AC80FDB425D}"/>
          </ac:spMkLst>
        </pc:spChg>
        <pc:spChg chg="add del">
          <ac:chgData name="momen momen" userId="1c804ffd9bbe0e96" providerId="LiveId" clId="{4218D678-A370-4BAF-B67B-2A1A71570FF0}" dt="2023-08-28T09:43:14.838" v="160"/>
          <ac:spMkLst>
            <pc:docMk/>
            <pc:sldMk cId="1133858784" sldId="301"/>
            <ac:spMk id="6" creationId="{21A9312B-309E-7B1D-75DB-3044DA48D59B}"/>
          </ac:spMkLst>
        </pc:spChg>
        <pc:picChg chg="add mod">
          <ac:chgData name="momen momen" userId="1c804ffd9bbe0e96" providerId="LiveId" clId="{4218D678-A370-4BAF-B67B-2A1A71570FF0}" dt="2023-08-28T09:43:50.313" v="168" actId="1440"/>
          <ac:picMkLst>
            <pc:docMk/>
            <pc:sldMk cId="1133858784" sldId="301"/>
            <ac:picMk id="7" creationId="{A6779AB1-E659-DF12-5C6A-7D40F3131CEE}"/>
          </ac:picMkLst>
        </pc:picChg>
        <pc:picChg chg="add mod">
          <ac:chgData name="momen momen" userId="1c804ffd9bbe0e96" providerId="LiveId" clId="{4218D678-A370-4BAF-B67B-2A1A71570FF0}" dt="2023-08-28T09:43:52.305" v="169" actId="1440"/>
          <ac:picMkLst>
            <pc:docMk/>
            <pc:sldMk cId="1133858784" sldId="301"/>
            <ac:picMk id="8" creationId="{25E956F3-1794-7934-3C1C-DEC3FAE1E4FC}"/>
          </ac:picMkLst>
        </pc:picChg>
      </pc:sldChg>
    </pc:docChg>
  </pc:docChgLst>
  <pc:docChgLst>
    <pc:chgData name="momen momen" userId="1c804ffd9bbe0e96" providerId="LiveId" clId="{9BEEE202-78E3-4A5D-8CC9-F2B99F6F6CE6}"/>
    <pc:docChg chg="undo custSel addSld modSld sldOrd modSection">
      <pc:chgData name="momen momen" userId="1c804ffd9bbe0e96" providerId="LiveId" clId="{9BEEE202-78E3-4A5D-8CC9-F2B99F6F6CE6}" dt="2023-08-29T07:12:49.564" v="294" actId="255"/>
      <pc:docMkLst>
        <pc:docMk/>
      </pc:docMkLst>
      <pc:sldChg chg="modSp mod ord">
        <pc:chgData name="momen momen" userId="1c804ffd9bbe0e96" providerId="LiveId" clId="{9BEEE202-78E3-4A5D-8CC9-F2B99F6F6CE6}" dt="2023-08-29T07:12:18.296" v="293"/>
        <pc:sldMkLst>
          <pc:docMk/>
          <pc:sldMk cId="3771593466" sldId="274"/>
        </pc:sldMkLst>
        <pc:graphicFrameChg chg="mod">
          <ac:chgData name="momen momen" userId="1c804ffd9bbe0e96" providerId="LiveId" clId="{9BEEE202-78E3-4A5D-8CC9-F2B99F6F6CE6}" dt="2023-08-29T07:10:55.685" v="282" actId="14100"/>
          <ac:graphicFrameMkLst>
            <pc:docMk/>
            <pc:sldMk cId="3771593466" sldId="274"/>
            <ac:graphicFrameMk id="2" creationId="{9A56E0D9-1A3F-9ACA-7242-FC50F4FBD492}"/>
          </ac:graphicFrameMkLst>
        </pc:graphicFrameChg>
        <pc:graphicFrameChg chg="mod">
          <ac:chgData name="momen momen" userId="1c804ffd9bbe0e96" providerId="LiveId" clId="{9BEEE202-78E3-4A5D-8CC9-F2B99F6F6CE6}" dt="2023-08-29T07:10:30.894" v="279"/>
          <ac:graphicFrameMkLst>
            <pc:docMk/>
            <pc:sldMk cId="3771593466" sldId="274"/>
            <ac:graphicFrameMk id="4" creationId="{AF09D2C7-0DA2-1208-2A4C-5BBF9BBC91B4}"/>
          </ac:graphicFrameMkLst>
        </pc:graphicFrameChg>
      </pc:sldChg>
      <pc:sldChg chg="addSp delSp modSp mod ord addCm delCm">
        <pc:chgData name="momen momen" userId="1c804ffd9bbe0e96" providerId="LiveId" clId="{9BEEE202-78E3-4A5D-8CC9-F2B99F6F6CE6}" dt="2023-08-29T07:12:04.946" v="291"/>
        <pc:sldMkLst>
          <pc:docMk/>
          <pc:sldMk cId="4142723394" sldId="292"/>
        </pc:sldMkLst>
        <pc:spChg chg="add del mod">
          <ac:chgData name="momen momen" userId="1c804ffd9bbe0e96" providerId="LiveId" clId="{9BEEE202-78E3-4A5D-8CC9-F2B99F6F6CE6}" dt="2023-08-29T07:00:32.819" v="190" actId="21"/>
          <ac:spMkLst>
            <pc:docMk/>
            <pc:sldMk cId="4142723394" sldId="292"/>
            <ac:spMk id="5" creationId="{45A0DB7A-7E65-41BB-B36B-FEEB49A593D7}"/>
          </ac:spMkLst>
        </pc:spChg>
        <pc:graphicFrameChg chg="del mod">
          <ac:chgData name="momen momen" userId="1c804ffd9bbe0e96" providerId="LiveId" clId="{9BEEE202-78E3-4A5D-8CC9-F2B99F6F6CE6}" dt="2023-08-29T06:59:29.491" v="179" actId="21"/>
          <ac:graphicFrameMkLst>
            <pc:docMk/>
            <pc:sldMk cId="4142723394" sldId="292"/>
            <ac:graphicFrameMk id="12" creationId="{B5B564F1-C874-88E4-9F2E-D7A5425EDB87}"/>
          </ac:graphicFrameMkLst>
        </pc:graphicFrameChg>
        <pc:graphicFrameChg chg="mod">
          <ac:chgData name="momen momen" userId="1c804ffd9bbe0e96" providerId="LiveId" clId="{9BEEE202-78E3-4A5D-8CC9-F2B99F6F6CE6}" dt="2023-08-29T07:12:04.946" v="291"/>
          <ac:graphicFrameMkLst>
            <pc:docMk/>
            <pc:sldMk cId="4142723394" sldId="292"/>
            <ac:graphicFrameMk id="13" creationId="{1891DF35-B4B4-A4CA-DCC9-4395C0EEE01A}"/>
          </ac:graphicFrameMkLst>
        </pc:graphicFrameChg>
      </pc:sldChg>
      <pc:sldChg chg="modSp">
        <pc:chgData name="momen momen" userId="1c804ffd9bbe0e96" providerId="LiveId" clId="{9BEEE202-78E3-4A5D-8CC9-F2B99F6F6CE6}" dt="2023-08-29T07:11:22.530" v="286"/>
        <pc:sldMkLst>
          <pc:docMk/>
          <pc:sldMk cId="2150909140" sldId="294"/>
        </pc:sldMkLst>
        <pc:graphicFrameChg chg="mod">
          <ac:chgData name="momen momen" userId="1c804ffd9bbe0e96" providerId="LiveId" clId="{9BEEE202-78E3-4A5D-8CC9-F2B99F6F6CE6}" dt="2023-08-29T07:11:07.698" v="283"/>
          <ac:graphicFrameMkLst>
            <pc:docMk/>
            <pc:sldMk cId="2150909140" sldId="294"/>
            <ac:graphicFrameMk id="2" creationId="{9FBE487F-F2FD-8948-14F4-3AD028E12249}"/>
          </ac:graphicFrameMkLst>
        </pc:graphicFrameChg>
        <pc:graphicFrameChg chg="mod">
          <ac:chgData name="momen momen" userId="1c804ffd9bbe0e96" providerId="LiveId" clId="{9BEEE202-78E3-4A5D-8CC9-F2B99F6F6CE6}" dt="2023-08-29T07:11:22.530" v="286"/>
          <ac:graphicFrameMkLst>
            <pc:docMk/>
            <pc:sldMk cId="2150909140" sldId="294"/>
            <ac:graphicFrameMk id="4" creationId="{5BCA520F-FEE1-0423-EEB3-4A8A46192B7E}"/>
          </ac:graphicFrameMkLst>
        </pc:graphicFrameChg>
        <pc:graphicFrameChg chg="mod">
          <ac:chgData name="momen momen" userId="1c804ffd9bbe0e96" providerId="LiveId" clId="{9BEEE202-78E3-4A5D-8CC9-F2B99F6F6CE6}" dt="2023-08-29T07:11:12.170" v="284"/>
          <ac:graphicFrameMkLst>
            <pc:docMk/>
            <pc:sldMk cId="2150909140" sldId="294"/>
            <ac:graphicFrameMk id="5" creationId="{ED1688E7-8CB8-A08A-3761-E4705524EB24}"/>
          </ac:graphicFrameMkLst>
        </pc:graphicFrameChg>
      </pc:sldChg>
      <pc:sldChg chg="addSp delSp modSp new mod">
        <pc:chgData name="momen momen" userId="1c804ffd9bbe0e96" providerId="LiveId" clId="{9BEEE202-78E3-4A5D-8CC9-F2B99F6F6CE6}" dt="2023-08-29T07:12:49.564" v="294" actId="255"/>
        <pc:sldMkLst>
          <pc:docMk/>
          <pc:sldMk cId="1490700409" sldId="302"/>
        </pc:sldMkLst>
        <pc:spChg chg="del mod">
          <ac:chgData name="momen momen" userId="1c804ffd9bbe0e96" providerId="LiveId" clId="{9BEEE202-78E3-4A5D-8CC9-F2B99F6F6CE6}" dt="2023-08-29T07:05:57.770" v="230"/>
          <ac:spMkLst>
            <pc:docMk/>
            <pc:sldMk cId="1490700409" sldId="302"/>
            <ac:spMk id="2" creationId="{7CCE22DC-212F-E270-877B-218B18D9002D}"/>
          </ac:spMkLst>
        </pc:spChg>
        <pc:spChg chg="del">
          <ac:chgData name="momen momen" userId="1c804ffd9bbe0e96" providerId="LiveId" clId="{9BEEE202-78E3-4A5D-8CC9-F2B99F6F6CE6}" dt="2023-08-29T06:59:38.919" v="181"/>
          <ac:spMkLst>
            <pc:docMk/>
            <pc:sldMk cId="1490700409" sldId="302"/>
            <ac:spMk id="3" creationId="{94E930A6-A1E8-03FF-01C0-C31E3C67D499}"/>
          </ac:spMkLst>
        </pc:spChg>
        <pc:spChg chg="add mod">
          <ac:chgData name="momen momen" userId="1c804ffd9bbe0e96" providerId="LiveId" clId="{9BEEE202-78E3-4A5D-8CC9-F2B99F6F6CE6}" dt="2023-08-29T07:05:57.869" v="231" actId="27636"/>
          <ac:spMkLst>
            <pc:docMk/>
            <pc:sldMk cId="1490700409" sldId="302"/>
            <ac:spMk id="5" creationId="{8C582C05-2A41-48F2-0049-1F631A0C9AEA}"/>
          </ac:spMkLst>
        </pc:spChg>
        <pc:graphicFrameChg chg="add mod">
          <ac:chgData name="momen momen" userId="1c804ffd9bbe0e96" providerId="LiveId" clId="{9BEEE202-78E3-4A5D-8CC9-F2B99F6F6CE6}" dt="2023-08-29T07:12:49.564" v="294" actId="255"/>
          <ac:graphicFrameMkLst>
            <pc:docMk/>
            <pc:sldMk cId="1490700409" sldId="302"/>
            <ac:graphicFrameMk id="4" creationId="{5A7CA6C8-CA26-840A-0831-CFFD66B251EF}"/>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package" Target="../embeddings/Microsoft_Excel_Worksheet2.xlsx"/><Relationship Id="rId4" Type="http://schemas.openxmlformats.org/officeDocument/2006/relationships/image" Target="../media/image59.jpeg"/></Relationships>
</file>

<file path=ppt/charts/_rels/chart4.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59.jpeg"/></Relationships>
</file>

<file path=ppt/charts/_rels/chart7.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200" b="1" i="0" u="none" strike="noStrike" kern="1200" cap="all" baseline="0">
                <a:solidFill>
                  <a:schemeClr val="tx1">
                    <a:lumMod val="65000"/>
                    <a:lumOff val="35000"/>
                  </a:schemeClr>
                </a:solidFill>
                <a:latin typeface="+mn-lt"/>
                <a:ea typeface="+mn-ea"/>
                <a:cs typeface="+mn-cs"/>
              </a:defRPr>
            </a:pPr>
            <a:r>
              <a:rPr lang="ar-IQ" sz="2800" dirty="0">
                <a:solidFill>
                  <a:schemeClr val="tx1"/>
                </a:solidFill>
                <a:cs typeface="+mj-cs"/>
              </a:rPr>
              <a:t>عدد ورش العمل والدورات التدريبية</a:t>
            </a:r>
          </a:p>
        </c:rich>
      </c:tx>
      <c:layout>
        <c:manualLayout>
          <c:xMode val="edge"/>
          <c:yMode val="edge"/>
          <c:x val="0.29611570340722382"/>
          <c:y val="2.6278495439757688E-3"/>
        </c:manualLayout>
      </c:layout>
      <c:overlay val="0"/>
      <c:spPr>
        <a:blipFill>
          <a:blip xmlns:r="http://schemas.openxmlformats.org/officeDocument/2006/relationships" r:embed="rId3"/>
          <a:tile tx="0" ty="0" sx="100000" sy="100000" flip="none" algn="tl"/>
        </a:blipFill>
        <a:ln>
          <a:noFill/>
        </a:ln>
        <a:effectLst/>
      </c:spPr>
      <c:txPr>
        <a:bodyPr rot="0" spcFirstLastPara="1" vertOverflow="ellipsis" vert="horz" wrap="square" anchor="ctr" anchorCtr="1"/>
        <a:lstStyle/>
        <a:p>
          <a:pPr algn="ctr">
            <a:defRPr sz="22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8629464804193"/>
          <c:y val="0.21251153765944905"/>
          <c:w val="0.81566244413458355"/>
          <c:h val="0.70383977057855485"/>
        </c:manualLayout>
      </c:layout>
      <c:pie3DChart>
        <c:varyColors val="1"/>
        <c:ser>
          <c:idx val="0"/>
          <c:order val="0"/>
          <c:tx>
            <c:strRef>
              <c:f>ورقة1!$G$3</c:f>
              <c:strCache>
                <c:ptCount val="1"/>
                <c:pt idx="0">
                  <c:v>عدد ورش العمل</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F985-43D6-87C0-EACA32E30DFE}"/>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F985-43D6-87C0-EACA32E30DFE}"/>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F985-43D6-87C0-EACA32E30DFE}"/>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F985-43D6-87C0-EACA32E30DFE}"/>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F985-43D6-87C0-EACA32E30DFE}"/>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F985-43D6-87C0-EACA32E30DFE}"/>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F985-43D6-87C0-EACA32E30DFE}"/>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F-F985-43D6-87C0-EACA32E30DFE}"/>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11-F985-43D6-87C0-EACA32E30DFE}"/>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13-F985-43D6-87C0-EACA32E30DFE}"/>
              </c:ext>
            </c:extLst>
          </c:dPt>
          <c:dPt>
            <c:idx val="10"/>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15-F985-43D6-87C0-EACA32E30DFE}"/>
              </c:ext>
            </c:extLst>
          </c:dPt>
          <c:dPt>
            <c:idx val="11"/>
            <c:bubble3D val="0"/>
            <c:spPr>
              <a:solidFill>
                <a:schemeClr val="accent6">
                  <a:lumMod val="60000"/>
                  <a:alpha val="90000"/>
                </a:schemeClr>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17-F985-43D6-87C0-EACA32E30DFE}"/>
              </c:ext>
            </c:extLst>
          </c:dPt>
          <c:dLbls>
            <c:dLbl>
              <c:idx val="0"/>
              <c:layout>
                <c:manualLayout>
                  <c:x val="7.9186158932789519E-2"/>
                  <c:y val="5.9583282409000786E-2"/>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034785E2-652A-4EA0-83F2-1FBEA0B3D7D9}" type="CATEGORYNAME">
                      <a:rPr lang="ar-IQ" b="1"/>
                      <a:pPr algn="ctr">
                        <a:defRPr/>
                      </a:pPr>
                      <a:t>[CATEGORY NAME]</a:t>
                    </a:fld>
                    <a:r>
                      <a:rPr lang="ar-IQ" baseline="0" dirty="0"/>
                      <a:t>
</a:t>
                    </a:r>
                    <a:fld id="{FDBDECFA-B7B9-4C7A-B5CC-C2316804DB85}" type="PERCENTAGE">
                      <a:rPr lang="ar-IQ" baseline="0"/>
                      <a:pPr algn="ctr">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01-F985-43D6-87C0-EACA32E30DFE}"/>
                </c:ext>
              </c:extLst>
            </c:dLbl>
            <c:dLbl>
              <c:idx val="1"/>
              <c:layout>
                <c:manualLayout>
                  <c:x val="-1.4506780402449864E-2"/>
                  <c:y val="-4.22875164006463E-3"/>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918706B5-7BF9-454A-82AE-04E431C4CDE4}" type="CATEGORYNAME">
                      <a:rPr lang="ar-IQ" b="1"/>
                      <a:pPr algn="ctr">
                        <a:defRPr>
                          <a:solidFill>
                            <a:schemeClr val="accent1"/>
                          </a:solidFill>
                        </a:defRPr>
                      </a:pPr>
                      <a:t>[CATEGORY NAME]</a:t>
                    </a:fld>
                    <a:r>
                      <a:rPr lang="ar-IQ" baseline="0" dirty="0"/>
                      <a:t>
</a:t>
                    </a:r>
                    <a:fld id="{8E3EE0A9-F799-4D2B-A526-8F6571B45902}"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03-F985-43D6-87C0-EACA32E30DFE}"/>
                </c:ext>
              </c:extLst>
            </c:dLbl>
            <c:dLbl>
              <c:idx val="2"/>
              <c:layout>
                <c:manualLayout>
                  <c:x val="1.4859566294438218E-2"/>
                  <c:y val="-0.1558730331413247"/>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BBF22288-294B-4475-A730-69507ECE5AF5}" type="CATEGORYNAME">
                      <a:rPr lang="ar-IQ" b="1"/>
                      <a:pPr algn="ctr">
                        <a:defRPr>
                          <a:solidFill>
                            <a:schemeClr val="accent1"/>
                          </a:solidFill>
                        </a:defRPr>
                      </a:pPr>
                      <a:t>[CATEGORY NAME]</a:t>
                    </a:fld>
                    <a:r>
                      <a:rPr lang="ar-IQ" baseline="0" dirty="0"/>
                      <a:t>
</a:t>
                    </a:r>
                    <a:fld id="{76A17A30-A168-424F-8CBE-6410EC11DCD4}"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05-F985-43D6-87C0-EACA32E30DFE}"/>
                </c:ext>
              </c:extLst>
            </c:dLbl>
            <c:dLbl>
              <c:idx val="3"/>
              <c:layout>
                <c:manualLayout>
                  <c:x val="0.1333782920462282"/>
                  <c:y val="-0.17953186389065998"/>
                </c:manualLayout>
              </c:layout>
              <c:tx>
                <c:rich>
                  <a:bodyPr rot="0" spcFirstLastPara="1" vertOverflow="clip" horzOverflow="clip" vert="horz" wrap="square" lIns="38100" tIns="19050" rIns="38100" bIns="19050" anchor="ctr" anchorCtr="0">
                    <a:noAutofit/>
                  </a:bodyPr>
                  <a:lstStyle/>
                  <a:p>
                    <a:pPr algn="ctr">
                      <a:defRPr sz="1330" b="0" i="0" u="none" strike="noStrike" kern="1200" baseline="0">
                        <a:solidFill>
                          <a:schemeClr val="accent1"/>
                        </a:solidFill>
                        <a:effectLst/>
                        <a:latin typeface="+mn-lt"/>
                        <a:ea typeface="+mn-ea"/>
                        <a:cs typeface="+mn-cs"/>
                      </a:defRPr>
                    </a:pPr>
                    <a:fld id="{9FB8470A-FA18-4797-86CD-397F133B847C}" type="CATEGORYNAME">
                      <a:rPr lang="ar-IQ" b="1"/>
                      <a:pPr algn="ctr">
                        <a:defRPr>
                          <a:solidFill>
                            <a:schemeClr val="accent1"/>
                          </a:solidFill>
                        </a:defRPr>
                      </a:pPr>
                      <a:t>[CATEGORY NAME]</a:t>
                    </a:fld>
                    <a:r>
                      <a:rPr lang="ar-IQ" baseline="0" dirty="0"/>
                      <a:t>
</a:t>
                    </a:r>
                    <a:fld id="{641857ED-E363-477A-B12E-25889E41ED59}"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no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784967347569073"/>
                      <c:h val="0.1803278408987242"/>
                    </c:manualLayout>
                  </c15:layout>
                  <c15:dlblFieldTable/>
                  <c15:showDataLabelsRange val="0"/>
                </c:ext>
                <c:ext xmlns:c16="http://schemas.microsoft.com/office/drawing/2014/chart" uri="{C3380CC4-5D6E-409C-BE32-E72D297353CC}">
                  <c16:uniqueId val="{00000007-F985-43D6-87C0-EACA32E30DFE}"/>
                </c:ext>
              </c:extLst>
            </c:dLbl>
            <c:dLbl>
              <c:idx val="4"/>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5"/>
                      </a:solidFill>
                      <a:effectLst/>
                      <a:latin typeface="+mn-lt"/>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ext>
                <c:ext xmlns:c16="http://schemas.microsoft.com/office/drawing/2014/chart" uri="{C3380CC4-5D6E-409C-BE32-E72D297353CC}">
                  <c16:uniqueId val="{00000009-F985-43D6-87C0-EACA32E30DFE}"/>
                </c:ext>
              </c:extLst>
            </c:dLbl>
            <c:dLbl>
              <c:idx val="5"/>
              <c:layout>
                <c:manualLayout>
                  <c:x val="-6.2212171135880581E-2"/>
                  <c:y val="-1.7858953870904359E-2"/>
                </c:manualLayout>
              </c:layout>
              <c:tx>
                <c:rich>
                  <a:bodyPr rot="0" spcFirstLastPara="1" vertOverflow="clip" horzOverflow="clip" vert="horz" wrap="square" lIns="38100" tIns="19050" rIns="38100" bIns="19050" anchor="ctr" anchorCtr="0">
                    <a:noAutofit/>
                  </a:bodyPr>
                  <a:lstStyle/>
                  <a:p>
                    <a:pPr algn="ctr">
                      <a:defRPr sz="1330" b="0" i="0" u="none" strike="noStrike" kern="1200" baseline="0">
                        <a:solidFill>
                          <a:schemeClr val="accent1"/>
                        </a:solidFill>
                        <a:effectLst/>
                        <a:latin typeface="+mn-lt"/>
                        <a:ea typeface="+mn-ea"/>
                        <a:cs typeface="+mn-cs"/>
                      </a:defRPr>
                    </a:pPr>
                    <a:fld id="{C61B2199-B53E-4A08-9CD4-193711DC0D5B}" type="CATEGORYNAME">
                      <a:rPr lang="ar-IQ" b="1"/>
                      <a:pPr algn="ctr">
                        <a:defRPr>
                          <a:solidFill>
                            <a:schemeClr val="accent1"/>
                          </a:solidFill>
                        </a:defRPr>
                      </a:pPr>
                      <a:t>[CATEGORY NAME]</a:t>
                    </a:fld>
                    <a:r>
                      <a:rPr lang="ar-IQ" baseline="0" dirty="0"/>
                      <a:t>
</a:t>
                    </a:r>
                    <a:fld id="{ED8B9435-1007-4027-ACB9-5F155EEDD3DD}"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no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25124030646774154"/>
                      <c:h val="0.11054139225382049"/>
                    </c:manualLayout>
                  </c15:layout>
                  <c15:dlblFieldTable/>
                  <c15:showDataLabelsRange val="0"/>
                </c:ext>
                <c:ext xmlns:c16="http://schemas.microsoft.com/office/drawing/2014/chart" uri="{C3380CC4-5D6E-409C-BE32-E72D297353CC}">
                  <c16:uniqueId val="{0000000B-F985-43D6-87C0-EACA32E30DFE}"/>
                </c:ext>
              </c:extLst>
            </c:dLbl>
            <c:dLbl>
              <c:idx val="6"/>
              <c:layout>
                <c:manualLayout>
                  <c:x val="-0.12986705828846817"/>
                  <c:y val="-0.11194748188717486"/>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C58A77D3-8ABE-4DA2-913B-DF34958C5A9E}" type="CATEGORYNAME">
                      <a:rPr lang="ar-IQ" b="1"/>
                      <a:pPr algn="ctr">
                        <a:defRPr>
                          <a:solidFill>
                            <a:schemeClr val="accent1"/>
                          </a:solidFill>
                        </a:defRPr>
                      </a:pPr>
                      <a:t>[CATEGORY NAME]</a:t>
                    </a:fld>
                    <a:r>
                      <a:rPr lang="ar-IQ" baseline="0" dirty="0"/>
                      <a:t>
</a:t>
                    </a:r>
                    <a:fld id="{F6E63E20-9A34-426F-9B79-48F195870184}"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0D-F985-43D6-87C0-EACA32E30DFE}"/>
                </c:ext>
              </c:extLst>
            </c:dLbl>
            <c:dLbl>
              <c:idx val="7"/>
              <c:layout>
                <c:manualLayout>
                  <c:x val="-4.6152652622345143E-2"/>
                  <c:y val="-7.7332713103319697E-2"/>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3EB0EE3D-FE99-4758-BC8A-34902F7ED494}" type="CATEGORYNAME">
                      <a:rPr lang="ar-IQ" b="1"/>
                      <a:pPr algn="ctr">
                        <a:defRPr>
                          <a:solidFill>
                            <a:schemeClr val="accent1"/>
                          </a:solidFill>
                        </a:defRPr>
                      </a:pPr>
                      <a:t>[CATEGORY NAME]</a:t>
                    </a:fld>
                    <a:r>
                      <a:rPr lang="ar-IQ" baseline="0" dirty="0"/>
                      <a:t>
</a:t>
                    </a:r>
                    <a:fld id="{0412675E-588B-4F8D-A6F0-0F254C15A972}"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0F-F985-43D6-87C0-EACA32E30DFE}"/>
                </c:ext>
              </c:extLst>
            </c:dLbl>
            <c:dLbl>
              <c:idx val="8"/>
              <c:layout>
                <c:manualLayout>
                  <c:x val="1.2382197394360233E-2"/>
                  <c:y val="-6.3358634113294648E-2"/>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7878139B-1710-42F8-B9DF-01C907896F5D}" type="CATEGORYNAME">
                      <a:rPr lang="ar-IQ" b="1"/>
                      <a:pPr algn="ctr">
                        <a:defRPr>
                          <a:solidFill>
                            <a:schemeClr val="accent1"/>
                          </a:solidFill>
                        </a:defRPr>
                      </a:pPr>
                      <a:t>[CATEGORY NAME]</a:t>
                    </a:fld>
                    <a:r>
                      <a:rPr lang="ar-IQ" baseline="0" dirty="0"/>
                      <a:t>
</a:t>
                    </a:r>
                    <a:fld id="{43AD97EA-D758-420F-9469-F3F8D1038B11}"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11-F985-43D6-87C0-EACA32E30DFE}"/>
                </c:ext>
              </c:extLst>
            </c:dLbl>
            <c:dLbl>
              <c:idx val="9"/>
              <c:layout>
                <c:manualLayout>
                  <c:x val="3.9480903559695243E-3"/>
                  <c:y val="-2.3789276852841979E-2"/>
                </c:manualLayout>
              </c:layout>
              <c:tx>
                <c:rich>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fld id="{2F25F4DA-BA42-4DD2-8956-87EAAD89C16B}" type="CATEGORYNAME">
                      <a:rPr lang="ar-IQ" b="1"/>
                      <a:pPr algn="ctr">
                        <a:defRPr>
                          <a:solidFill>
                            <a:schemeClr val="accent1"/>
                          </a:solidFill>
                        </a:defRPr>
                      </a:pPr>
                      <a:t>[CATEGORY NAME]</a:t>
                    </a:fld>
                    <a:r>
                      <a:rPr lang="ar-IQ" baseline="0" dirty="0"/>
                      <a:t>
</a:t>
                    </a:r>
                    <a:fld id="{E3DB829F-5B10-4403-B5D3-3526B6B29D1A}" type="PERCENTAGE">
                      <a:rPr lang="ar-IQ" baseline="0"/>
                      <a:pPr algn="ct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13-F985-43D6-87C0-EACA32E30DFE}"/>
                </c:ext>
              </c:extLst>
            </c:dLbl>
            <c:dLbl>
              <c:idx val="10"/>
              <c:layout>
                <c:manualLayout>
                  <c:x val="0.10477801247225522"/>
                  <c:y val="-1.5334840100905082E-2"/>
                </c:manualLayout>
              </c:layout>
              <c:tx>
                <c:rich>
                  <a:bodyPr rot="0" spcFirstLastPara="1" vertOverflow="clip" horzOverflow="clip" vert="horz" wrap="square" lIns="38100" tIns="19050" rIns="38100" bIns="19050" anchor="ctr" anchorCtr="0">
                    <a:noAutofit/>
                  </a:bodyPr>
                  <a:lstStyle/>
                  <a:p>
                    <a:pPr algn="ctr">
                      <a:defRPr sz="1330" b="0" i="0" u="none" strike="noStrike" kern="1200" baseline="0">
                        <a:solidFill>
                          <a:schemeClr val="accent1"/>
                        </a:solidFill>
                        <a:effectLst/>
                        <a:latin typeface="+mn-lt"/>
                        <a:ea typeface="+mn-ea"/>
                        <a:cs typeface="+mn-cs"/>
                      </a:defRPr>
                    </a:pPr>
                    <a:fld id="{D397C5D7-6306-48A7-BDE2-2EEFDD399BF9}" type="CATEGORYNAME">
                      <a:rPr lang="ar-IQ" sz="1200" b="1" smtClean="0"/>
                      <a:pPr algn="ctr">
                        <a:defRPr>
                          <a:solidFill>
                            <a:schemeClr val="accent1"/>
                          </a:solidFill>
                        </a:defRPr>
                      </a:pPr>
                      <a:t>[CATEGORY NAME]</a:t>
                    </a:fld>
                    <a:r>
                      <a:rPr lang="ar-IQ" sz="1200" b="1" dirty="0"/>
                      <a:t> 2%</a:t>
                    </a:r>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noAutofit/>
                </a:bodyPr>
                <a:lstStyle/>
                <a:p>
                  <a:pPr algn="ct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25628614576791076"/>
                      <c:h val="0.10860243455058589"/>
                    </c:manualLayout>
                  </c15:layout>
                  <c15:dlblFieldTable/>
                  <c15:showDataLabelsRange val="0"/>
                </c:ext>
                <c:ext xmlns:c16="http://schemas.microsoft.com/office/drawing/2014/chart" uri="{C3380CC4-5D6E-409C-BE32-E72D297353CC}">
                  <c16:uniqueId val="{00000015-F985-43D6-87C0-EACA32E30DFE}"/>
                </c:ext>
              </c:extLst>
            </c:dLbl>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0">
                <a:spAutoFit/>
              </a:bodyPr>
              <a:lstStyle/>
              <a:p>
                <a:pPr algn="ctr">
                  <a:defRPr sz="133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ext>
            </c:extLst>
          </c:dLbls>
          <c:cat>
            <c:strRef>
              <c:f>ورقة1!$F$4:$F$14</c:f>
              <c:strCache>
                <c:ptCount val="11"/>
                <c:pt idx="0">
                  <c:v>المعهد التقني الدور</c:v>
                </c:pt>
                <c:pt idx="1">
                  <c:v>المعهد التقني كركوك</c:v>
                </c:pt>
                <c:pt idx="2">
                  <c:v>الكلية التقنية الزراعية </c:v>
                </c:pt>
                <c:pt idx="3">
                  <c:v>الكلية الصحية  الطبية / كركوك</c:v>
                </c:pt>
                <c:pt idx="5">
                  <c:v>الكلية التقنية الهندسية / كركوك</c:v>
                </c:pt>
                <c:pt idx="6">
                  <c:v>المعهد التقني نينوى </c:v>
                </c:pt>
                <c:pt idx="7">
                  <c:v>المعهد التقني موصل </c:v>
                </c:pt>
                <c:pt idx="8">
                  <c:v>الكلية التقنية الهندسية الموصل</c:v>
                </c:pt>
                <c:pt idx="9">
                  <c:v>المعهد التقني الحويجة</c:v>
                </c:pt>
                <c:pt idx="10">
                  <c:v>الكلية التقنية الإدارية</c:v>
                </c:pt>
              </c:strCache>
            </c:strRef>
          </c:cat>
          <c:val>
            <c:numRef>
              <c:f>ورقة1!$G$4:$G$14</c:f>
              <c:numCache>
                <c:formatCode>General</c:formatCode>
                <c:ptCount val="11"/>
                <c:pt idx="0">
                  <c:v>21</c:v>
                </c:pt>
                <c:pt idx="1">
                  <c:v>18</c:v>
                </c:pt>
                <c:pt idx="2">
                  <c:v>19</c:v>
                </c:pt>
                <c:pt idx="3">
                  <c:v>15</c:v>
                </c:pt>
                <c:pt idx="5">
                  <c:v>15</c:v>
                </c:pt>
                <c:pt idx="6">
                  <c:v>11</c:v>
                </c:pt>
                <c:pt idx="7">
                  <c:v>18</c:v>
                </c:pt>
                <c:pt idx="8">
                  <c:v>15</c:v>
                </c:pt>
                <c:pt idx="9">
                  <c:v>20</c:v>
                </c:pt>
                <c:pt idx="10">
                  <c:v>3</c:v>
                </c:pt>
              </c:numCache>
            </c:numRef>
          </c:val>
          <c:extLst>
            <c:ext xmlns:c16="http://schemas.microsoft.com/office/drawing/2014/chart" uri="{C3380CC4-5D6E-409C-BE32-E72D297353CC}">
              <c16:uniqueId val="{00000018-F985-43D6-87C0-EACA32E30DFE}"/>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2800" b="1" i="0" u="none" strike="noStrike" kern="1200" cap="all" baseline="0">
                <a:solidFill>
                  <a:schemeClr val="tx1">
                    <a:lumMod val="65000"/>
                    <a:lumOff val="35000"/>
                  </a:schemeClr>
                </a:solidFill>
                <a:latin typeface="+mn-lt"/>
                <a:ea typeface="+mn-ea"/>
                <a:cs typeface="+mn-cs"/>
              </a:defRPr>
            </a:pPr>
            <a:r>
              <a:rPr lang="ar-IQ" sz="2400" dirty="0">
                <a:solidFill>
                  <a:schemeClr val="tx1"/>
                </a:solidFill>
                <a:cs typeface="+mj-cs"/>
              </a:rPr>
              <a:t>عدد الطلبة والخريجين المشاركين في الورش والدورات التدريبية</a:t>
            </a:r>
          </a:p>
        </c:rich>
      </c:tx>
      <c:layout>
        <c:manualLayout>
          <c:xMode val="edge"/>
          <c:yMode val="edge"/>
          <c:x val="0.21448237716252344"/>
          <c:y val="2.2766078542970974E-3"/>
        </c:manualLayout>
      </c:layout>
      <c:overlay val="0"/>
      <c:spPr>
        <a:blipFill>
          <a:blip xmlns:r="http://schemas.openxmlformats.org/officeDocument/2006/relationships" r:embed="rId3"/>
          <a:tile tx="0" ty="0" sx="100000" sy="100000" flip="none" algn="tl"/>
        </a:blipFill>
        <a:ln>
          <a:noFill/>
        </a:ln>
        <a:effectLst/>
      </c:spPr>
      <c:txPr>
        <a:bodyPr rot="0" spcFirstLastPara="1" vertOverflow="ellipsis" vert="horz" wrap="square" anchor="ctr" anchorCtr="1"/>
        <a:lstStyle/>
        <a:p>
          <a:pPr algn="r">
            <a:defRPr sz="2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60839065675744"/>
          <c:y val="0.16385105248298146"/>
          <c:w val="0.82661375498790612"/>
          <c:h val="0.70582211088155811"/>
        </c:manualLayout>
      </c:layout>
      <c:pie3DChart>
        <c:varyColors val="1"/>
        <c:ser>
          <c:idx val="0"/>
          <c:order val="0"/>
          <c:tx>
            <c:strRef>
              <c:f>ورقة1!$T$4</c:f>
              <c:strCache>
                <c:ptCount val="1"/>
                <c:pt idx="0">
                  <c:v>عدد الطلبة والخريجين</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F26E-4A50-8E7B-D9C95936CA99}"/>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F26E-4A50-8E7B-D9C95936CA99}"/>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F26E-4A50-8E7B-D9C95936CA99}"/>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F26E-4A50-8E7B-D9C95936CA99}"/>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F26E-4A50-8E7B-D9C95936CA99}"/>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F26E-4A50-8E7B-D9C95936CA99}"/>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F26E-4A50-8E7B-D9C95936CA99}"/>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F-F26E-4A50-8E7B-D9C95936CA99}"/>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11-F26E-4A50-8E7B-D9C95936CA99}"/>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13-F26E-4A50-8E7B-D9C95936CA99}"/>
              </c:ext>
            </c:extLst>
          </c:dPt>
          <c:dPt>
            <c:idx val="10"/>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15-F26E-4A50-8E7B-D9C95936CA99}"/>
              </c:ext>
            </c:extLst>
          </c:dPt>
          <c:dPt>
            <c:idx val="11"/>
            <c:bubble3D val="0"/>
            <c:spPr>
              <a:solidFill>
                <a:schemeClr val="accent6">
                  <a:lumMod val="60000"/>
                  <a:alpha val="90000"/>
                </a:schemeClr>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17-F26E-4A50-8E7B-D9C95936CA99}"/>
              </c:ext>
            </c:extLst>
          </c:dPt>
          <c:dLbls>
            <c:dLbl>
              <c:idx val="0"/>
              <c:layout>
                <c:manualLayout>
                  <c:x val="0.15209213304594799"/>
                  <c:y val="0.1411871524027624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5C92DEBB-2658-4A0D-A792-8CAE72D26EE2}" type="CATEGORYNAME">
                      <a:rPr lang="ar-IQ" b="1"/>
                      <a:pPr>
                        <a:defRPr/>
                      </a:pPr>
                      <a:t>[CATEGORY NAME]</a:t>
                    </a:fld>
                    <a:r>
                      <a:rPr lang="ar-IQ" baseline="0" dirty="0"/>
                      <a:t>
</a:t>
                    </a:r>
                    <a:fld id="{933A2DAC-BC5A-4376-B659-59408943719D}" type="PERCENTAGE">
                      <a:rPr lang="ar-IQ" baseline="0"/>
                      <a:pPr>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3404366091457015"/>
                      <c:h val="0.16094524041068572"/>
                    </c:manualLayout>
                  </c15:layout>
                  <c15:dlblFieldTable/>
                  <c15:showDataLabelsRange val="0"/>
                </c:ext>
                <c:ext xmlns:c16="http://schemas.microsoft.com/office/drawing/2014/chart" uri="{C3380CC4-5D6E-409C-BE32-E72D297353CC}">
                  <c16:uniqueId val="{00000001-F26E-4A50-8E7B-D9C95936CA99}"/>
                </c:ext>
              </c:extLst>
            </c:dLbl>
            <c:dLbl>
              <c:idx val="1"/>
              <c:layout>
                <c:manualLayout>
                  <c:x val="2.7317702731770279E-2"/>
                  <c:y val="6.116474484514136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8E92281E-68DF-4CE5-A28E-D00F1BCE9005}" type="CATEGORYNAME">
                      <a:rPr lang="ar-IQ" b="1"/>
                      <a:pPr>
                        <a:defRPr>
                          <a:solidFill>
                            <a:schemeClr val="accent1"/>
                          </a:solidFill>
                        </a:defRPr>
                      </a:pPr>
                      <a:t>[CATEGORY NAME]</a:t>
                    </a:fld>
                    <a:r>
                      <a:rPr lang="ar-IQ" baseline="0" dirty="0"/>
                      <a:t>
</a:t>
                    </a:r>
                    <a:fld id="{5E7FDCE8-50F0-4184-8EF2-922C142B8A53}" type="PERCENTAGE">
                      <a:rPr lang="ar-IQ" b="1"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5973450511630766"/>
                      <c:h val="0.17460488753646827"/>
                    </c:manualLayout>
                  </c15:layout>
                  <c15:dlblFieldTable/>
                  <c15:showDataLabelsRange val="0"/>
                </c:ext>
                <c:ext xmlns:c16="http://schemas.microsoft.com/office/drawing/2014/chart" uri="{C3380CC4-5D6E-409C-BE32-E72D297353CC}">
                  <c16:uniqueId val="{00000003-F26E-4A50-8E7B-D9C95936CA99}"/>
                </c:ext>
              </c:extLst>
            </c:dLbl>
            <c:dLbl>
              <c:idx val="2"/>
              <c:layout>
                <c:manualLayout>
                  <c:x val="1.7282628258875041E-2"/>
                  <c:y val="-5.8952135109476195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34A181B9-0B11-46A3-BFD9-E48EC5F6BB68}" type="CATEGORYNAME">
                      <a:rPr lang="ar-IQ" b="1"/>
                      <a:pPr>
                        <a:defRPr>
                          <a:solidFill>
                            <a:schemeClr val="accent1"/>
                          </a:solidFill>
                        </a:defRPr>
                      </a:pPr>
                      <a:t>[CATEGORY NAME]</a:t>
                    </a:fld>
                    <a:r>
                      <a:rPr lang="ar-IQ" baseline="0" dirty="0"/>
                      <a:t>
</a:t>
                    </a:r>
                    <a:fld id="{5C8EFAE0-8B1E-4CF5-846D-28D79C11497F}" type="PERCENTAGE">
                      <a:rPr lang="ar-IQ"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8553368949214441"/>
                      <c:h val="0.14728559328490312"/>
                    </c:manualLayout>
                  </c15:layout>
                  <c15:dlblFieldTable/>
                  <c15:showDataLabelsRange val="0"/>
                </c:ext>
                <c:ext xmlns:c16="http://schemas.microsoft.com/office/drawing/2014/chart" uri="{C3380CC4-5D6E-409C-BE32-E72D297353CC}">
                  <c16:uniqueId val="{00000005-F26E-4A50-8E7B-D9C95936CA99}"/>
                </c:ext>
              </c:extLst>
            </c:dLbl>
            <c:dLbl>
              <c:idx val="3"/>
              <c:layout>
                <c:manualLayout>
                  <c:x val="0.25362645466876782"/>
                  <c:y val="-7.5361635572445879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4AB65B79-310C-489E-A57E-371B6A9173F7}" type="CATEGORYNAME">
                      <a:rPr lang="ar-IQ" b="1"/>
                      <a:pPr>
                        <a:defRPr>
                          <a:solidFill>
                            <a:schemeClr val="accent1"/>
                          </a:solidFill>
                        </a:defRPr>
                      </a:pPr>
                      <a:t>[CATEGORY NAME]</a:t>
                    </a:fld>
                    <a:r>
                      <a:rPr lang="ar-IQ" baseline="0" dirty="0"/>
                      <a:t>
</a:t>
                    </a:r>
                    <a:fld id="{FFCFE203-3E7B-4F86-97E1-9E025916FC2C}" type="PERCENTAGE">
                      <a:rPr lang="ar-IQ"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07-F26E-4A50-8E7B-D9C95936CA99}"/>
                </c:ext>
              </c:extLst>
            </c:dLbl>
            <c:dLbl>
              <c:idx val="4"/>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ext>
                <c:ext xmlns:c16="http://schemas.microsoft.com/office/drawing/2014/chart" uri="{C3380CC4-5D6E-409C-BE32-E72D297353CC}">
                  <c16:uniqueId val="{00000009-F26E-4A50-8E7B-D9C95936CA99}"/>
                </c:ext>
              </c:extLst>
            </c:dLbl>
            <c:dLbl>
              <c:idx val="5"/>
              <c:layout>
                <c:manualLayout>
                  <c:x val="-3.0342184626055216E-2"/>
                  <c:y val="7.7057081012283646E-2"/>
                </c:manualLayout>
              </c:layout>
              <c:tx>
                <c:rich>
                  <a:bodyPr rot="0" spcFirstLastPara="1" vertOverflow="clip" horzOverflow="clip" vert="horz" wrap="square" lIns="38100" tIns="19050" rIns="38100" bIns="19050" anchor="ctr" anchorCtr="1">
                    <a:noAutofit/>
                  </a:bodyPr>
                  <a:lstStyle/>
                  <a:p>
                    <a:pPr>
                      <a:defRPr sz="1330" b="0" i="0" u="none" strike="noStrike" kern="1200" baseline="0">
                        <a:solidFill>
                          <a:schemeClr val="accent1"/>
                        </a:solidFill>
                        <a:effectLst/>
                        <a:latin typeface="+mn-lt"/>
                        <a:ea typeface="+mn-ea"/>
                        <a:cs typeface="+mn-cs"/>
                      </a:defRPr>
                    </a:pPr>
                    <a:fld id="{6798BB31-F345-479B-B36B-537094285AA4}" type="CATEGORYNAME">
                      <a:rPr lang="ar-IQ" b="1"/>
                      <a:pPr>
                        <a:defRPr>
                          <a:solidFill>
                            <a:schemeClr val="accent1"/>
                          </a:solidFill>
                        </a:defRPr>
                      </a:pPr>
                      <a:t>[CATEGORY NAME]</a:t>
                    </a:fld>
                    <a:r>
                      <a:rPr lang="ar-IQ" baseline="0" dirty="0"/>
                      <a:t>
</a:t>
                    </a:r>
                    <a:fld id="{68A08801-B1CB-435A-BA5F-541E81116CFE}" type="PERCENTAGE">
                      <a:rPr lang="ar-IQ"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no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7530344467320158"/>
                      <c:h val="0.17220781665240051"/>
                    </c:manualLayout>
                  </c15:layout>
                  <c15:dlblFieldTable/>
                  <c15:showDataLabelsRange val="0"/>
                </c:ext>
                <c:ext xmlns:c16="http://schemas.microsoft.com/office/drawing/2014/chart" uri="{C3380CC4-5D6E-409C-BE32-E72D297353CC}">
                  <c16:uniqueId val="{0000000B-F26E-4A50-8E7B-D9C95936CA99}"/>
                </c:ext>
              </c:extLst>
            </c:dLbl>
            <c:dLbl>
              <c:idx val="6"/>
              <c:layout>
                <c:manualLayout>
                  <c:x val="-3.9274805641766324E-2"/>
                  <c:y val="3.6209896073747763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D553389E-B652-4B40-BDA4-1FCC9A008E02}" type="CATEGORYNAME">
                      <a:rPr lang="ar-IQ" b="1"/>
                      <a:pPr>
                        <a:defRPr>
                          <a:solidFill>
                            <a:schemeClr val="accent1"/>
                          </a:solidFill>
                        </a:defRPr>
                      </a:pPr>
                      <a:t>[CATEGORY NAME]</a:t>
                    </a:fld>
                    <a:r>
                      <a:rPr lang="ar-IQ" baseline="0" dirty="0"/>
                      <a:t>
</a:t>
                    </a:r>
                    <a:fld id="{D7802A76-751A-48E2-B1CA-7C5FA2CE536F}" type="PERCENTAGE">
                      <a:rPr lang="ar-IQ"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4458777617306329"/>
                      <c:h val="0.17232827968217121"/>
                    </c:manualLayout>
                  </c15:layout>
                  <c15:dlblFieldTable/>
                  <c15:showDataLabelsRange val="0"/>
                </c:ext>
                <c:ext xmlns:c16="http://schemas.microsoft.com/office/drawing/2014/chart" uri="{C3380CC4-5D6E-409C-BE32-E72D297353CC}">
                  <c16:uniqueId val="{0000000D-F26E-4A50-8E7B-D9C95936CA99}"/>
                </c:ext>
              </c:extLst>
            </c:dLbl>
            <c:dLbl>
              <c:idx val="7"/>
              <c:layout>
                <c:manualLayout>
                  <c:x val="-3.1443452838222835E-2"/>
                  <c:y val="4.7855283029860314E-2"/>
                </c:manualLayout>
              </c:layout>
              <c:tx>
                <c:rich>
                  <a:bodyPr rot="0" spcFirstLastPara="1" vertOverflow="clip" horzOverflow="clip" vert="horz" wrap="square" lIns="38100" tIns="19050" rIns="38100" bIns="19050" anchor="ctr" anchorCtr="1">
                    <a:noAutofit/>
                  </a:bodyPr>
                  <a:lstStyle/>
                  <a:p>
                    <a:pPr>
                      <a:defRPr sz="1330" b="0" i="0" u="none" strike="noStrike" kern="1200" baseline="0">
                        <a:solidFill>
                          <a:schemeClr val="accent1"/>
                        </a:solidFill>
                        <a:effectLst/>
                        <a:latin typeface="+mn-lt"/>
                        <a:ea typeface="+mn-ea"/>
                        <a:cs typeface="+mn-cs"/>
                      </a:defRPr>
                    </a:pPr>
                    <a:fld id="{55E10E2C-29CC-4E2F-BF11-0F4DD97E7A6C}" type="CATEGORYNAME">
                      <a:rPr lang="ar-IQ" b="1"/>
                      <a:pPr>
                        <a:defRPr>
                          <a:solidFill>
                            <a:schemeClr val="accent1"/>
                          </a:solidFill>
                        </a:defRPr>
                      </a:pPr>
                      <a:t>[CATEGORY NAME]</a:t>
                    </a:fld>
                    <a:r>
                      <a:rPr lang="ar-IQ" baseline="0" dirty="0"/>
                      <a:t>
</a:t>
                    </a:r>
                    <a:fld id="{FCA88CAE-E070-49BD-9477-5530229704ED}" type="PERCENTAGE">
                      <a:rPr lang="ar-IQ"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no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6126303220793586"/>
                      <c:h val="0.17149489779912966"/>
                    </c:manualLayout>
                  </c15:layout>
                  <c15:dlblFieldTable/>
                  <c15:showDataLabelsRange val="0"/>
                </c:ext>
                <c:ext xmlns:c16="http://schemas.microsoft.com/office/drawing/2014/chart" uri="{C3380CC4-5D6E-409C-BE32-E72D297353CC}">
                  <c16:uniqueId val="{0000000F-F26E-4A50-8E7B-D9C95936CA99}"/>
                </c:ext>
              </c:extLst>
            </c:dLbl>
            <c:dLbl>
              <c:idx val="8"/>
              <c:layout>
                <c:manualLayout>
                  <c:x val="-5.3557798253739006E-2"/>
                  <c:y val="2.0684147549285423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A4C1D85B-B7BD-40F8-9CF3-CA522F90AFE4}" type="CATEGORYNAME">
                      <a:rPr lang="ar-IQ" b="1"/>
                      <a:pPr>
                        <a:defRPr>
                          <a:solidFill>
                            <a:schemeClr val="accent1"/>
                          </a:solidFill>
                        </a:defRPr>
                      </a:pPr>
                      <a:t>[CATEGORY NAME]</a:t>
                    </a:fld>
                    <a:r>
                      <a:rPr lang="ar-IQ" baseline="0" dirty="0"/>
                      <a:t>
</a:t>
                    </a:r>
                    <a:fld id="{92DF9A2A-B285-41E7-A05E-60EC16E46384}" type="PERCENTAGE">
                      <a:rPr lang="ar-IQ" b="1"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11-F26E-4A50-8E7B-D9C95936CA99}"/>
                </c:ext>
              </c:extLst>
            </c:dLbl>
            <c:dLbl>
              <c:idx val="9"/>
              <c:layout>
                <c:manualLayout>
                  <c:x val="-1.4641638974367939E-2"/>
                  <c:y val="5.1318684765997895E-3"/>
                </c:manualLayout>
              </c:layout>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lumMod val="60000"/>
                        </a:schemeClr>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manualLayout>
                      <c:w val="0.15199740124055644"/>
                      <c:h val="0.11768969117904086"/>
                    </c:manualLayout>
                  </c15:layout>
                </c:ext>
                <c:ext xmlns:c16="http://schemas.microsoft.com/office/drawing/2014/chart" uri="{C3380CC4-5D6E-409C-BE32-E72D297353CC}">
                  <c16:uniqueId val="{00000013-F26E-4A50-8E7B-D9C95936CA99}"/>
                </c:ext>
              </c:extLst>
            </c:dLbl>
            <c:dLbl>
              <c:idx val="10"/>
              <c:layout>
                <c:manualLayout>
                  <c:x val="0.15332178181387662"/>
                  <c:y val="2.4345171279238603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F8E7F765-CC26-4AEA-8731-F137830A2711}" type="CATEGORYNAME">
                      <a:rPr lang="ar-IQ" b="1"/>
                      <a:pPr>
                        <a:defRPr>
                          <a:solidFill>
                            <a:schemeClr val="accent1"/>
                          </a:solidFill>
                        </a:defRPr>
                      </a:pPr>
                      <a:t>[CATEGORY NAME]</a:t>
                    </a:fld>
                    <a:r>
                      <a:rPr lang="ar-IQ" baseline="0" dirty="0"/>
                      <a:t>
</a:t>
                    </a:r>
                    <a:fld id="{A3424B57-00EB-4DC0-BD43-EA69EB9187E9}" type="PERCENTAGE">
                      <a:rPr lang="ar-IQ" baseline="0"/>
                      <a:pPr>
                        <a:defRPr>
                          <a:solidFill>
                            <a:schemeClr val="accent1"/>
                          </a:solidFill>
                        </a:defRPr>
                      </a:pPr>
                      <a:t>[PERCENTAGE]</a:t>
                    </a:fld>
                    <a:endParaRPr lang="ar-IQ" baseline="0" dirty="0"/>
                  </a:p>
                </c:rich>
              </c:tx>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15:layout/>
                  <c15:dlblFieldTable/>
                  <c15:showDataLabelsRange val="0"/>
                </c:ext>
                <c:ext xmlns:c16="http://schemas.microsoft.com/office/drawing/2014/chart" uri="{C3380CC4-5D6E-409C-BE32-E72D297353CC}">
                  <c16:uniqueId val="{00000015-F26E-4A50-8E7B-D9C95936CA99}"/>
                </c:ext>
              </c:extLst>
            </c:dLbl>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EllipseCallout">
                    <a:avLst/>
                  </a:prstGeom>
                  <a:solidFill>
                    <a:schemeClr val="lt1">
                      <a:alpha val="90000"/>
                    </a:schemeClr>
                  </a:solidFill>
                  <a:ln w="12700" cap="flat" cmpd="sng" algn="ctr">
                    <a:solidFill>
                      <a:schemeClr val="accent1"/>
                    </a:solidFill>
                    <a:round/>
                  </a:ln>
                </c15:spPr>
              </c:ext>
            </c:extLst>
          </c:dLbls>
          <c:cat>
            <c:strRef>
              <c:f>ورقة1!$S$5:$S$15</c:f>
              <c:strCache>
                <c:ptCount val="11"/>
                <c:pt idx="0">
                  <c:v>المعهد التقني الدور</c:v>
                </c:pt>
                <c:pt idx="1">
                  <c:v>المعهد التقني كركوك</c:v>
                </c:pt>
                <c:pt idx="2">
                  <c:v>الكلية التقنية الزراعية </c:v>
                </c:pt>
                <c:pt idx="3">
                  <c:v>الكلية الصحية  الطبية / كركوك</c:v>
                </c:pt>
                <c:pt idx="5">
                  <c:v>الكلية التقنية الهندسية / كركوك</c:v>
                </c:pt>
                <c:pt idx="6">
                  <c:v>المعهد التقني نينوى </c:v>
                </c:pt>
                <c:pt idx="7">
                  <c:v>المعهد التقني موصل </c:v>
                </c:pt>
                <c:pt idx="8">
                  <c:v>الكلية التقنية الهندسية الموصل</c:v>
                </c:pt>
                <c:pt idx="9">
                  <c:v>المعهد التقني الحويجة</c:v>
                </c:pt>
                <c:pt idx="10">
                  <c:v>الكلية التقنية الادارية</c:v>
                </c:pt>
              </c:strCache>
            </c:strRef>
          </c:cat>
          <c:val>
            <c:numRef>
              <c:f>ورقة1!$T$5:$T$15</c:f>
              <c:numCache>
                <c:formatCode>General</c:formatCode>
                <c:ptCount val="11"/>
                <c:pt idx="0">
                  <c:v>658</c:v>
                </c:pt>
                <c:pt idx="1">
                  <c:v>459</c:v>
                </c:pt>
                <c:pt idx="2">
                  <c:v>440</c:v>
                </c:pt>
                <c:pt idx="3">
                  <c:v>789</c:v>
                </c:pt>
                <c:pt idx="5">
                  <c:v>285</c:v>
                </c:pt>
                <c:pt idx="6">
                  <c:v>198</c:v>
                </c:pt>
                <c:pt idx="7">
                  <c:v>353</c:v>
                </c:pt>
                <c:pt idx="8">
                  <c:v>326</c:v>
                </c:pt>
                <c:pt idx="9">
                  <c:v>416</c:v>
                </c:pt>
                <c:pt idx="10">
                  <c:v>36</c:v>
                </c:pt>
              </c:numCache>
            </c:numRef>
          </c:val>
          <c:extLst>
            <c:ext xmlns:c16="http://schemas.microsoft.com/office/drawing/2014/chart" uri="{C3380CC4-5D6E-409C-BE32-E72D297353CC}">
              <c16:uniqueId val="{00000018-F26E-4A50-8E7B-D9C95936CA99}"/>
            </c:ext>
          </c:extLst>
        </c:ser>
        <c:dLbls>
          <c:dLblPos val="in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1" u="none" strike="noStrike" kern="1200" cap="all" baseline="0">
                <a:solidFill>
                  <a:schemeClr val="tx1">
                    <a:lumMod val="65000"/>
                    <a:lumOff val="35000"/>
                  </a:schemeClr>
                </a:solidFill>
                <a:latin typeface="+mn-lt"/>
                <a:ea typeface="+mn-ea"/>
                <a:cs typeface="+mn-cs"/>
              </a:defRPr>
            </a:pPr>
            <a:r>
              <a:rPr lang="ar-IQ" sz="1600" b="1" i="0" u="none" dirty="0">
                <a:solidFill>
                  <a:schemeClr val="tx1"/>
                </a:solidFill>
                <a:cs typeface="+mj-cs"/>
              </a:rPr>
              <a:t>الابداع والقدرة على البحث والمشاركة </a:t>
            </a:r>
            <a:endParaRPr lang="en-US" sz="1600" b="1" i="0" u="none" dirty="0">
              <a:solidFill>
                <a:schemeClr val="tx1"/>
              </a:solidFill>
              <a:cs typeface="+mj-cs"/>
            </a:endParaRPr>
          </a:p>
        </c:rich>
      </c:tx>
      <c:layout>
        <c:manualLayout>
          <c:xMode val="edge"/>
          <c:yMode val="edge"/>
          <c:x val="0.1871536554466488"/>
          <c:y val="1.3071895424836602E-2"/>
        </c:manualLayout>
      </c:layout>
      <c:overlay val="0"/>
      <c:spPr>
        <a:blipFill>
          <a:blip xmlns:r="http://schemas.openxmlformats.org/officeDocument/2006/relationships" r:embed="rId4"/>
          <a:tile tx="0" ty="0" sx="100000" sy="100000" flip="none" algn="tl"/>
        </a:blipFill>
        <a:ln>
          <a:noFill/>
        </a:ln>
        <a:effectLst/>
      </c:spPr>
      <c:txPr>
        <a:bodyPr rot="0" spcFirstLastPara="1" vertOverflow="ellipsis" vert="horz" wrap="square" anchor="ctr" anchorCtr="1"/>
        <a:lstStyle/>
        <a:p>
          <a:pPr>
            <a:defRPr sz="1800" b="1" i="1"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ورقة4!$C$3</c:f>
              <c:strCache>
                <c:ptCount val="1"/>
                <c:pt idx="0">
                  <c:v>جودة المهام المنفذة </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FAF-4AEF-8F5C-F5BB2BFFB8F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FAF-4AEF-8F5C-F5BB2BFFB8F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FAF-4AEF-8F5C-F5BB2BFFB8F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FAF-4AEF-8F5C-F5BB2BFFB8F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8FAF-4AEF-8F5C-F5BB2BFFB8F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8FAF-4AEF-8F5C-F5BB2BFFB8F6}"/>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8FAF-4AEF-8F5C-F5BB2BFFB8F6}"/>
              </c:ext>
            </c:extLst>
          </c:dPt>
          <c:dLbls>
            <c:dLbl>
              <c:idx val="0"/>
              <c:delete val="1"/>
              <c:extLst>
                <c:ext xmlns:c15="http://schemas.microsoft.com/office/drawing/2012/chart" uri="{CE6537A1-D6FC-4f65-9D91-7224C49458BB}">
                  <c15:layout/>
                </c:ext>
                <c:ext xmlns:c16="http://schemas.microsoft.com/office/drawing/2014/chart" uri="{C3380CC4-5D6E-409C-BE32-E72D297353CC}">
                  <c16:uniqueId val="{00000001-8FAF-4AEF-8F5C-F5BB2BFFB8F6}"/>
                </c:ext>
              </c:extLst>
            </c:dLbl>
            <c:dLbl>
              <c:idx val="1"/>
              <c:layout>
                <c:manualLayout>
                  <c:x val="0.14123478068136897"/>
                  <c:y val="-1.4890337842774461E-2"/>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accent2">
                            <a:lumMod val="75000"/>
                          </a:schemeClr>
                        </a:solidFill>
                        <a:latin typeface="+mn-lt"/>
                        <a:ea typeface="+mn-ea"/>
                        <a:cs typeface="+mn-cs"/>
                      </a:defRPr>
                    </a:pPr>
                    <a:fld id="{BAE16BC5-7A19-4656-BE72-DAE5898E8EDE}" type="PERCENTAGE">
                      <a:rPr lang="ar-IQ" sz="1200">
                        <a:solidFill>
                          <a:schemeClr val="accent2">
                            <a:lumMod val="75000"/>
                          </a:schemeClr>
                        </a:solidFill>
                      </a:rPr>
                      <a:pPr>
                        <a:defRPr sz="1200">
                          <a:solidFill>
                            <a:schemeClr val="accent2">
                              <a:lumMod val="75000"/>
                            </a:schemeClr>
                          </a:solidFill>
                        </a:defRPr>
                      </a:pPr>
                      <a:t>[PERCENTAGE]</a:t>
                    </a:fld>
                    <a:r>
                      <a:rPr lang="ar-IQ" sz="1200">
                        <a:solidFill>
                          <a:schemeClr val="accent2">
                            <a:lumMod val="75000"/>
                          </a:schemeClr>
                        </a:solidFill>
                      </a:rPr>
                      <a:t> مهارات التقديم </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2">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893124935595522"/>
                      <c:h val="0.11274509803921569"/>
                    </c:manualLayout>
                  </c15:layout>
                  <c15:dlblFieldTable/>
                  <c15:showDataLabelsRange val="0"/>
                </c:ext>
                <c:ext xmlns:c16="http://schemas.microsoft.com/office/drawing/2014/chart" uri="{C3380CC4-5D6E-409C-BE32-E72D297353CC}">
                  <c16:uniqueId val="{00000003-8FAF-4AEF-8F5C-F5BB2BFFB8F6}"/>
                </c:ext>
              </c:extLst>
            </c:dLbl>
            <c:dLbl>
              <c:idx val="2"/>
              <c:layout>
                <c:manualLayout>
                  <c:x val="-3.840435059091984E-3"/>
                  <c:y val="0.28432353497371754"/>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r>
                      <a:rPr lang="ar-IQ" dirty="0">
                        <a:solidFill>
                          <a:schemeClr val="bg1">
                            <a:lumMod val="50000"/>
                          </a:schemeClr>
                        </a:solidFill>
                      </a:rPr>
                      <a:t>  </a:t>
                    </a:r>
                    <a:r>
                      <a:rPr lang="ar-IQ" sz="1400" dirty="0">
                        <a:solidFill>
                          <a:schemeClr val="bg1">
                            <a:lumMod val="50000"/>
                          </a:schemeClr>
                        </a:solidFill>
                      </a:rPr>
                      <a:t>33% الاهتمام بتفاصيل العمل </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8FAF-4AEF-8F5C-F5BB2BFFB8F6}"/>
                </c:ext>
              </c:extLst>
            </c:dLbl>
            <c:dLbl>
              <c:idx val="3"/>
              <c:layout>
                <c:manualLayout>
                  <c:x val="-6.7359583083292415E-2"/>
                  <c:y val="-3.921568627450981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accent4">
                            <a:lumMod val="75000"/>
                          </a:schemeClr>
                        </a:solidFill>
                        <a:latin typeface="+mn-lt"/>
                        <a:ea typeface="+mn-ea"/>
                        <a:cs typeface="+mn-cs"/>
                      </a:defRPr>
                    </a:pPr>
                    <a:r>
                      <a:rPr lang="ar-IQ" sz="1400">
                        <a:solidFill>
                          <a:schemeClr val="accent4">
                            <a:lumMod val="75000"/>
                          </a:schemeClr>
                        </a:solidFill>
                      </a:rPr>
                      <a:t> فهم الطالب للمؤسسة %33</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4">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032902353718484"/>
                      <c:h val="0.23039215686274508"/>
                    </c:manualLayout>
                  </c15:layout>
                </c:ext>
                <c:ext xmlns:c16="http://schemas.microsoft.com/office/drawing/2014/chart" uri="{C3380CC4-5D6E-409C-BE32-E72D297353CC}">
                  <c16:uniqueId val="{00000007-8FAF-4AEF-8F5C-F5BB2BFFB8F6}"/>
                </c:ext>
              </c:extLst>
            </c:dLbl>
            <c:dLbl>
              <c:idx val="4"/>
              <c:layout>
                <c:manualLayout>
                  <c:x val="-9.6227867590454215E-3"/>
                  <c:y val="-2.9411764705882353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ar-IQ" sz="1400"/>
                      <a:t> </a:t>
                    </a:r>
                    <a:fld id="{6945A850-D07E-41B3-A5E8-120D50400A20}" type="PERCENTAGE">
                      <a:rPr lang="en-US" sz="1400"/>
                      <a:pPr>
                        <a:defRPr sz="1400">
                          <a:solidFill>
                            <a:schemeClr val="accent1"/>
                          </a:solidFill>
                        </a:defRPr>
                      </a:pPr>
                      <a:t>[PERCENTAGE]</a:t>
                    </a:fld>
                    <a:r>
                      <a:rPr lang="en-US" sz="1400"/>
                      <a:t> القدرة على البحث </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8FAF-4AEF-8F5C-F5BB2BFFB8F6}"/>
                </c:ext>
              </c:extLst>
            </c:dLbl>
            <c:dLbl>
              <c:idx val="5"/>
              <c:layout>
                <c:manualLayout>
                  <c:x val="-0.12568874906802932"/>
                  <c:y val="-9.1503267973856203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75000"/>
                          </a:schemeClr>
                        </a:solidFill>
                        <a:latin typeface="+mn-lt"/>
                        <a:ea typeface="+mn-ea"/>
                        <a:cs typeface="+mn-cs"/>
                      </a:defRPr>
                    </a:pPr>
                    <a:fld id="{329935E1-2F78-4AA6-BAFE-02D0EA258E70}" type="PERCENTAGE">
                      <a:rPr lang="ar-IQ">
                        <a:solidFill>
                          <a:schemeClr val="accent6">
                            <a:lumMod val="75000"/>
                          </a:schemeClr>
                        </a:solidFill>
                      </a:rPr>
                      <a:pPr>
                        <a:defRPr sz="1400">
                          <a:solidFill>
                            <a:schemeClr val="accent6">
                              <a:lumMod val="75000"/>
                            </a:schemeClr>
                          </a:solidFill>
                        </a:defRPr>
                      </a:pPr>
                      <a:t>[PERCENTAGE]</a:t>
                    </a:fld>
                    <a:r>
                      <a:rPr lang="ar-IQ">
                        <a:solidFill>
                          <a:schemeClr val="accent6">
                            <a:lumMod val="75000"/>
                          </a:schemeClr>
                        </a:solidFill>
                      </a:rPr>
                      <a:t>   التفكير الناقد</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8FAF-4AEF-8F5C-F5BB2BFFB8F6}"/>
                </c:ext>
              </c:extLst>
            </c:dLbl>
            <c:dLbl>
              <c:idx val="6"/>
              <c:layout>
                <c:manualLayout>
                  <c:x val="8.3346041943375249E-2"/>
                  <c:y val="-1.3753828351621878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ar-IQ"/>
                      <a:t> </a:t>
                    </a:r>
                    <a:fld id="{41ABFC4F-BD04-42DE-A2BB-00A3288F4DF1}" type="PERCENTAGE">
                      <a:rPr lang="en-US"/>
                      <a:pPr>
                        <a:defRPr sz="1400">
                          <a:solidFill>
                            <a:schemeClr val="accent1"/>
                          </a:solidFill>
                        </a:defRPr>
                      </a:pPr>
                      <a:t>[PERCENTAGE]</a:t>
                    </a:fld>
                    <a:r>
                      <a:rPr lang="en-US"/>
                      <a:t> جودة</a:t>
                    </a:r>
                    <a:r>
                      <a:rPr lang="en-US" baseline="0"/>
                      <a:t> المهام المنفذة </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8FAF-4AEF-8F5C-F5BB2BFFB8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ورقة4!$B$10:$H$10</c:f>
              <c:numCache>
                <c:formatCode>General</c:formatCode>
                <c:ptCount val="7"/>
                <c:pt idx="0">
                  <c:v>0</c:v>
                </c:pt>
                <c:pt idx="1">
                  <c:v>1</c:v>
                </c:pt>
                <c:pt idx="2">
                  <c:v>5</c:v>
                </c:pt>
                <c:pt idx="3">
                  <c:v>5</c:v>
                </c:pt>
                <c:pt idx="4">
                  <c:v>2</c:v>
                </c:pt>
                <c:pt idx="5">
                  <c:v>1</c:v>
                </c:pt>
                <c:pt idx="6">
                  <c:v>1</c:v>
                </c:pt>
              </c:numCache>
            </c:numRef>
          </c:val>
          <c:extLst>
            <c:ext xmlns:c16="http://schemas.microsoft.com/office/drawing/2014/chart" uri="{C3380CC4-5D6E-409C-BE32-E72D297353CC}">
              <c16:uniqueId val="{0000000E-8FAF-4AEF-8F5C-F5BB2BFFB8F6}"/>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5">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ar-IQ" sz="1600" b="1" i="0" u="none" dirty="0">
                <a:solidFill>
                  <a:schemeClr val="tx1"/>
                </a:solidFill>
                <a:cs typeface="+mj-cs"/>
              </a:rPr>
              <a:t>التواصل ومهارات الابداع </a:t>
            </a:r>
          </a:p>
        </c:rich>
      </c:tx>
      <c:layout>
        <c:manualLayout>
          <c:xMode val="edge"/>
          <c:yMode val="edge"/>
          <c:x val="0.34094696969696969"/>
          <c:y val="2.3761031907671419E-2"/>
        </c:manualLayout>
      </c:layout>
      <c:overlay val="0"/>
      <c:spPr>
        <a:blipFill>
          <a:blip xmlns:r="http://schemas.openxmlformats.org/officeDocument/2006/relationships" r:embed="rId3"/>
          <a:tile tx="0" ty="0" sx="100000" sy="100000" flip="none" algn="tl"/>
        </a:blip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ورقة4!$B$11</c:f>
              <c:strCache>
                <c:ptCount val="1"/>
                <c:pt idx="0">
                  <c:v>راضي </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361-43DA-9A76-E6646CC2038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361-43DA-9A76-E6646CC2038C}"/>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361-43DA-9A76-E6646CC2038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361-43DA-9A76-E6646CC2038C}"/>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361-43DA-9A76-E6646CC2038C}"/>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361-43DA-9A76-E6646CC2038C}"/>
              </c:ext>
            </c:extLst>
          </c:dPt>
          <c:dLbls>
            <c:dLbl>
              <c:idx val="0"/>
              <c:layout>
                <c:manualLayout>
                  <c:x val="-0.10606060606060606"/>
                  <c:y val="-8.1825577704190397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r>
                      <a:rPr lang="ar-IQ"/>
                      <a:t> جودة المهام المنفذة %26</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A361-43DA-9A76-E6646CC2038C}"/>
                </c:ext>
              </c:extLst>
            </c:dLbl>
            <c:dLbl>
              <c:idx val="1"/>
              <c:delete val="1"/>
              <c:extLst>
                <c:ext xmlns:c15="http://schemas.microsoft.com/office/drawing/2012/chart" uri="{CE6537A1-D6FC-4f65-9D91-7224C49458BB}">
                  <c15:layout/>
                </c:ext>
                <c:ext xmlns:c16="http://schemas.microsoft.com/office/drawing/2014/chart" uri="{C3380CC4-5D6E-409C-BE32-E72D297353CC}">
                  <c16:uniqueId val="{00000003-A361-43DA-9A76-E6646CC2038C}"/>
                </c:ext>
              </c:extLst>
            </c:dLbl>
            <c:dLbl>
              <c:idx val="2"/>
              <c:delete val="1"/>
              <c:extLst>
                <c:ext xmlns:c15="http://schemas.microsoft.com/office/drawing/2012/chart" uri="{CE6537A1-D6FC-4f65-9D91-7224C49458BB}">
                  <c15:layout/>
                </c:ext>
                <c:ext xmlns:c16="http://schemas.microsoft.com/office/drawing/2014/chart" uri="{C3380CC4-5D6E-409C-BE32-E72D297353CC}">
                  <c16:uniqueId val="{00000005-A361-43DA-9A76-E6646CC2038C}"/>
                </c:ext>
              </c:extLst>
            </c:dLbl>
            <c:dLbl>
              <c:idx val="3"/>
              <c:layout>
                <c:manualLayout>
                  <c:x val="-0.13636363636363649"/>
                  <c:y val="0.13847405457632217"/>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4">
                            <a:lumMod val="75000"/>
                          </a:schemeClr>
                        </a:solidFill>
                        <a:latin typeface="+mn-lt"/>
                        <a:ea typeface="+mn-ea"/>
                        <a:cs typeface="+mn-cs"/>
                      </a:defRPr>
                    </a:pPr>
                    <a:fld id="{860C68D5-D2B3-40B7-8E47-1BA30265D165}" type="PERCENTAGE">
                      <a:rPr lang="ar-IQ">
                        <a:solidFill>
                          <a:schemeClr val="accent4">
                            <a:lumMod val="75000"/>
                          </a:schemeClr>
                        </a:solidFill>
                      </a:rPr>
                      <a:pPr>
                        <a:defRPr sz="1600">
                          <a:solidFill>
                            <a:schemeClr val="accent4">
                              <a:lumMod val="75000"/>
                            </a:schemeClr>
                          </a:solidFill>
                        </a:defRPr>
                      </a:pPr>
                      <a:t>[PERCENTAGE]</a:t>
                    </a:fld>
                    <a:r>
                      <a:rPr lang="ar-IQ">
                        <a:solidFill>
                          <a:schemeClr val="accent4">
                            <a:lumMod val="75000"/>
                          </a:schemeClr>
                        </a:solidFill>
                      </a:rPr>
                      <a:t> القدرة على البحث</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A361-43DA-9A76-E6646CC2038C}"/>
                </c:ext>
              </c:extLst>
            </c:dLbl>
            <c:dLbl>
              <c:idx val="4"/>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F67AEFA2-0AF8-4BCD-822A-3AF8E43CD35D}" type="PERCENTAGE">
                      <a:rPr lang="ar-IQ"/>
                      <a:pPr>
                        <a:defRPr sz="1600">
                          <a:solidFill>
                            <a:schemeClr val="accent1"/>
                          </a:solidFill>
                        </a:defRPr>
                      </a:pPr>
                      <a:t>[PERCENTAGE]</a:t>
                    </a:fld>
                    <a:r>
                      <a:rPr lang="ar-IQ"/>
                      <a:t> مهارات التقديم والابداع</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A361-43DA-9A76-E6646CC2038C}"/>
                </c:ext>
              </c:extLst>
            </c:dLbl>
            <c:dLbl>
              <c:idx val="5"/>
              <c:layout>
                <c:manualLayout>
                  <c:x val="7.575757575757576E-3"/>
                  <c:y val="-7.5531302496175748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9F0CCA69-7BD6-41AE-8DA3-EAEF6C16F74A}" type="PERCENTAGE">
                      <a:rPr lang="ar-IQ">
                        <a:solidFill>
                          <a:schemeClr val="accent6"/>
                        </a:solidFill>
                      </a:rPr>
                      <a:pPr>
                        <a:defRPr sz="1600">
                          <a:solidFill>
                            <a:schemeClr val="accent1"/>
                          </a:solidFill>
                        </a:defRPr>
                      </a:pPr>
                      <a:t>[PERCENTAGE]</a:t>
                    </a:fld>
                    <a:r>
                      <a:rPr lang="ar-IQ">
                        <a:solidFill>
                          <a:schemeClr val="accent6"/>
                        </a:solidFill>
                      </a:rPr>
                      <a:t> التفكير الناقد</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A361-43DA-9A76-E6646CC2038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ورقة4!$C$11:$H$11</c:f>
              <c:numCache>
                <c:formatCode>General</c:formatCode>
                <c:ptCount val="6"/>
                <c:pt idx="0">
                  <c:v>4</c:v>
                </c:pt>
                <c:pt idx="1">
                  <c:v>0</c:v>
                </c:pt>
                <c:pt idx="2">
                  <c:v>0</c:v>
                </c:pt>
                <c:pt idx="3">
                  <c:v>3</c:v>
                </c:pt>
                <c:pt idx="4">
                  <c:v>4</c:v>
                </c:pt>
                <c:pt idx="5">
                  <c:v>4</c:v>
                </c:pt>
              </c:numCache>
            </c:numRef>
          </c:val>
          <c:extLst>
            <c:ext xmlns:c16="http://schemas.microsoft.com/office/drawing/2014/chart" uri="{C3380CC4-5D6E-409C-BE32-E72D297353CC}">
              <c16:uniqueId val="{0000000C-A361-43DA-9A76-E6646CC2038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r>
              <a:rPr lang="ar-IQ" sz="1600" dirty="0">
                <a:solidFill>
                  <a:schemeClr val="tx1"/>
                </a:solidFill>
                <a:cs typeface="+mj-cs"/>
              </a:rPr>
              <a:t>الإنجازات العلمية والاضافة على مقر العمل </a:t>
            </a:r>
          </a:p>
        </c:rich>
      </c:tx>
      <c:layout/>
      <c:overlay val="0"/>
      <c:spPr>
        <a:blipFill>
          <a:blip xmlns:r="http://schemas.openxmlformats.org/officeDocument/2006/relationships" r:embed="rId3"/>
          <a:tile tx="0" ty="0" sx="100000" sy="100000" flip="none" algn="tl"/>
        </a:blipFill>
        <a:ln>
          <a:noFill/>
        </a:ln>
        <a:effectLst/>
      </c:spPr>
      <c:txPr>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اسوار!$G$3</c:f>
              <c:strCache>
                <c:ptCount val="1"/>
                <c:pt idx="0">
                  <c:v>الإنجازات العلمية والاضافة على مقر العمل </c:v>
                </c:pt>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F79-4619-889C-49F8418715CD}"/>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F79-4619-889C-49F8418715CD}"/>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F79-4619-889C-49F8418715CD}"/>
              </c:ext>
            </c:extLst>
          </c:dPt>
          <c:dPt>
            <c:idx val="3"/>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F79-4619-889C-49F8418715CD}"/>
              </c:ext>
            </c:extLst>
          </c:dPt>
          <c:dPt>
            <c:idx val="4"/>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7F79-4619-889C-49F8418715CD}"/>
              </c:ext>
            </c:extLst>
          </c:dPt>
          <c:dLbls>
            <c:dLbl>
              <c:idx val="0"/>
              <c:layout>
                <c:manualLayout>
                  <c:x val="-4.546070333848426E-2"/>
                  <c:y val="0.21212125429914375"/>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D706952C-980A-4513-8DD0-65CFCC386648}" type="PERCENTAGE">
                      <a:rPr lang="ar-IQ"/>
                      <a:pPr>
                        <a:defRPr/>
                      </a:pPr>
                      <a:t>[PERCENTAGE]</a:t>
                    </a:fld>
                    <a:r>
                      <a:rPr lang="ar-IQ"/>
                      <a:t>امتياز</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F79-4619-889C-49F8418715CD}"/>
                </c:ext>
              </c:extLst>
            </c:dLbl>
            <c:dLbl>
              <c:idx val="1"/>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734BF000-B1DB-44D1-AC1D-74CC7C843C68}" type="PERCENTAGE">
                      <a:rPr lang="ar-IQ"/>
                      <a:pPr>
                        <a:defRPr>
                          <a:solidFill>
                            <a:schemeClr val="accent6"/>
                          </a:solidFill>
                        </a:defRPr>
                      </a:pPr>
                      <a:t>[PERCENTAGE]</a:t>
                    </a:fld>
                    <a:r>
                      <a:rPr lang="ar-IQ"/>
                      <a:t> جيدجدا </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F79-4619-889C-49F8418715CD}"/>
                </c:ext>
              </c:extLst>
            </c:dLbl>
            <c:dLbl>
              <c:idx val="2"/>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9968F0F1-FF9C-415F-97DD-EBBD2FB7AA0E}" type="PERCENTAGE">
                      <a:rPr lang="ar-IQ"/>
                      <a:pPr>
                        <a:defRPr>
                          <a:solidFill>
                            <a:schemeClr val="accent6"/>
                          </a:solidFill>
                        </a:defRPr>
                      </a:pPr>
                      <a:t>[PERCENTAGE]</a:t>
                    </a:fld>
                    <a:r>
                      <a:rPr lang="ar-IQ"/>
                      <a:t> جيد </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7F79-4619-889C-49F8418715CD}"/>
                </c:ext>
              </c:extLst>
            </c:dLbl>
            <c:dLbl>
              <c:idx val="3"/>
              <c:delete val="1"/>
              <c:extLst>
                <c:ext xmlns:c15="http://schemas.microsoft.com/office/drawing/2012/chart" uri="{CE6537A1-D6FC-4f65-9D91-7224C49458BB}">
                  <c15:layout/>
                </c:ext>
                <c:ext xmlns:c16="http://schemas.microsoft.com/office/drawing/2014/chart" uri="{C3380CC4-5D6E-409C-BE32-E72D297353CC}">
                  <c16:uniqueId val="{00000007-7F79-4619-889C-49F8418715CD}"/>
                </c:ext>
              </c:extLst>
            </c:dLbl>
            <c:dLbl>
              <c:idx val="4"/>
              <c:delete val="1"/>
              <c:extLst>
                <c:ext xmlns:c15="http://schemas.microsoft.com/office/drawing/2012/chart" uri="{CE6537A1-D6FC-4f65-9D91-7224C49458BB}">
                  <c15:layout/>
                </c:ext>
                <c:ext xmlns:c16="http://schemas.microsoft.com/office/drawing/2014/chart" uri="{C3380CC4-5D6E-409C-BE32-E72D297353CC}">
                  <c16:uniqueId val="{00000009-7F79-4619-889C-49F8418715CD}"/>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اسوار!$G$23:$G$27</c:f>
              <c:numCache>
                <c:formatCode>General</c:formatCode>
                <c:ptCount val="5"/>
                <c:pt idx="0">
                  <c:v>9</c:v>
                </c:pt>
                <c:pt idx="1">
                  <c:v>8</c:v>
                </c:pt>
                <c:pt idx="2">
                  <c:v>1</c:v>
                </c:pt>
                <c:pt idx="3">
                  <c:v>0</c:v>
                </c:pt>
                <c:pt idx="4">
                  <c:v>0</c:v>
                </c:pt>
              </c:numCache>
            </c:numRef>
          </c:val>
          <c:extLst>
            <c:ext xmlns:c16="http://schemas.microsoft.com/office/drawing/2014/chart" uri="{C3380CC4-5D6E-409C-BE32-E72D297353CC}">
              <c16:uniqueId val="{0000000A-7F79-4619-889C-49F8418715CD}"/>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ar-IQ" sz="1600" dirty="0">
                <a:solidFill>
                  <a:schemeClr val="tx1"/>
                </a:solidFill>
                <a:cs typeface="+mj-cs"/>
              </a:rPr>
              <a:t>تنوع الأنشطة والتمارين والوسائل المستخدمة  </a:t>
            </a:r>
          </a:p>
        </c:rich>
      </c:tx>
      <c:layout>
        <c:manualLayout>
          <c:xMode val="edge"/>
          <c:yMode val="edge"/>
          <c:x val="0.22908005900496178"/>
          <c:y val="0.16658370007127876"/>
        </c:manualLayout>
      </c:layout>
      <c:overlay val="0"/>
      <c:spPr>
        <a:blipFill>
          <a:blip xmlns:r="http://schemas.openxmlformats.org/officeDocument/2006/relationships" r:embed="rId1"/>
          <a:tile tx="0" ty="0" sx="100000" sy="100000" flip="none" algn="tl"/>
        </a:blip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239288312483358"/>
          <c:y val="0.33742891594996871"/>
          <c:w val="0.8017790091387671"/>
          <c:h val="0.6608240530284577"/>
        </c:manualLayout>
      </c:layout>
      <c:pie3DChart>
        <c:varyColors val="1"/>
        <c:ser>
          <c:idx val="0"/>
          <c:order val="0"/>
          <c:tx>
            <c:strRef>
              <c:f>ورقة1!$G$3</c:f>
              <c:strCache>
                <c:ptCount val="1"/>
                <c:pt idx="0">
                  <c:v>تنوع الأنشطة والتمارين والوسائل المستخدمة  </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16E-4EE6-9B66-1986D83909AF}"/>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16E-4EE6-9B66-1986D83909AF}"/>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16E-4EE6-9B66-1986D83909AF}"/>
              </c:ext>
            </c:extLst>
          </c:dPt>
          <c:dLbls>
            <c:dLbl>
              <c:idx val="0"/>
              <c:layout>
                <c:manualLayout>
                  <c:x val="-9.9847163082651444E-2"/>
                  <c:y val="0.22685189695880661"/>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fld id="{48F3A6CD-2448-4581-8A52-EF8B26B88729}" type="PERCENTAGE">
                      <a:rPr lang="ar-IQ"/>
                      <a:pPr>
                        <a:defRPr sz="1330" b="1" i="0" u="none" strike="noStrike" kern="1200" spc="0" baseline="0">
                          <a:solidFill>
                            <a:schemeClr val="accent2"/>
                          </a:solidFill>
                          <a:latin typeface="+mn-lt"/>
                          <a:ea typeface="+mn-ea"/>
                          <a:cs typeface="+mn-cs"/>
                        </a:defRPr>
                      </a:pPr>
                      <a:t>[PERCENTAGE]</a:t>
                    </a:fld>
                    <a:r>
                      <a:rPr lang="ar-IQ"/>
                      <a:t> ممتاز</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416E-4EE6-9B66-1986D83909AF}"/>
                </c:ext>
              </c:extLst>
            </c:dLbl>
            <c:dLbl>
              <c:idx val="1"/>
              <c:layout>
                <c:manualLayout>
                  <c:x val="0.14810662523926632"/>
                  <c:y val="0.14436029806469514"/>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fld id="{06B29F21-5685-42AB-BBC7-C5DC87B1DF26}" type="PERCENTAGE">
                      <a:rPr lang="ar-IQ"/>
                      <a:pPr>
                        <a:defRPr sz="1330" b="1" i="0" u="none" strike="noStrike" kern="1200" spc="0" baseline="0">
                          <a:solidFill>
                            <a:schemeClr val="accent2"/>
                          </a:solidFill>
                          <a:latin typeface="+mn-lt"/>
                          <a:ea typeface="+mn-ea"/>
                          <a:cs typeface="+mn-cs"/>
                        </a:defRPr>
                      </a:pPr>
                      <a:t>[PERCENTAGE]</a:t>
                    </a:fld>
                    <a:r>
                      <a:rPr lang="ar-IQ"/>
                      <a:t> جيدجد</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7175069552328301"/>
                      <c:h val="9.8960457387614456E-2"/>
                    </c:manualLayout>
                  </c15:layout>
                  <c15:dlblFieldTable/>
                  <c15:showDataLabelsRange val="0"/>
                </c:ext>
                <c:ext xmlns:c16="http://schemas.microsoft.com/office/drawing/2014/chart" uri="{C3380CC4-5D6E-409C-BE32-E72D297353CC}">
                  <c16:uniqueId val="{00000003-416E-4EE6-9B66-1986D83909AF}"/>
                </c:ext>
              </c:extLst>
            </c:dLbl>
            <c:dLbl>
              <c:idx val="2"/>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2"/>
                        </a:solidFill>
                        <a:latin typeface="+mn-lt"/>
                        <a:ea typeface="+mn-ea"/>
                        <a:cs typeface="+mn-cs"/>
                      </a:defRPr>
                    </a:pPr>
                    <a:fld id="{5A507022-A5C4-4C8C-9BA6-3B74B0212E51}" type="PERCENTAGE">
                      <a:rPr lang="ar-IQ"/>
                      <a:pPr>
                        <a:defRPr sz="1330" b="1" i="0" u="none" strike="noStrike" kern="1200" spc="0" baseline="0">
                          <a:solidFill>
                            <a:schemeClr val="accent2"/>
                          </a:solidFill>
                          <a:latin typeface="+mn-lt"/>
                          <a:ea typeface="+mn-ea"/>
                          <a:cs typeface="+mn-cs"/>
                        </a:defRPr>
                      </a:pPr>
                      <a:t>[PERCENTAGE]</a:t>
                    </a:fld>
                    <a:r>
                      <a:rPr lang="ar-IQ"/>
                      <a:t>جيد</a:t>
                    </a:r>
                  </a:p>
                </c:rich>
              </c:tx>
              <c:spPr>
                <a:noFill/>
                <a:ln>
                  <a:noFill/>
                </a:ln>
                <a:effectLst/>
              </c:sp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5-416E-4EE6-9B66-1986D83909A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ورقة1!$G$49:$G$51</c:f>
              <c:numCache>
                <c:formatCode>General</c:formatCode>
                <c:ptCount val="3"/>
                <c:pt idx="0">
                  <c:v>23</c:v>
                </c:pt>
                <c:pt idx="1">
                  <c:v>13</c:v>
                </c:pt>
                <c:pt idx="2">
                  <c:v>7</c:v>
                </c:pt>
              </c:numCache>
            </c:numRef>
          </c:val>
          <c:extLst>
            <c:ext xmlns:c16="http://schemas.microsoft.com/office/drawing/2014/chart" uri="{C3380CC4-5D6E-409C-BE32-E72D297353CC}">
              <c16:uniqueId val="{00000006-416E-4EE6-9B66-1986D83909AF}"/>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ar-IQ" sz="1600" dirty="0">
                <a:solidFill>
                  <a:schemeClr val="tx1"/>
                </a:solidFill>
                <a:cs typeface="+mj-cs"/>
              </a:rPr>
              <a:t>مدى التعاون مع المتدربين</a:t>
            </a:r>
          </a:p>
        </c:rich>
      </c:tx>
      <c:layout/>
      <c:overlay val="0"/>
      <c:spPr>
        <a:blipFill>
          <a:blip xmlns:r="http://schemas.openxmlformats.org/officeDocument/2006/relationships" r:embed="rId3"/>
          <a:tile tx="0" ty="0" sx="100000" sy="100000" flip="none" algn="tl"/>
        </a:blip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ورقة1!$F$3</c:f>
              <c:strCache>
                <c:ptCount val="1"/>
                <c:pt idx="0">
                  <c:v>مدى التعاون مع المتدربين</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E18-4C64-A446-88EB82077B6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E18-4C64-A446-88EB82077B6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E18-4C64-A446-88EB82077B66}"/>
              </c:ext>
            </c:extLst>
          </c:dPt>
          <c:dLbls>
            <c:dLbl>
              <c:idx val="0"/>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11887CED-6AF8-4FBE-8E48-679D599C266B}" type="PERCENTAGE">
                      <a:rPr lang="ar-IQ"/>
                      <a:pPr>
                        <a:defRPr/>
                      </a:pPr>
                      <a:t>[PERCENTAGE]</a:t>
                    </a:fld>
                    <a:r>
                      <a:rPr lang="ar-IQ"/>
                      <a:t>ممتاز</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6E18-4C64-A446-88EB82077B66}"/>
                </c:ext>
              </c:extLst>
            </c:dLbl>
            <c:dLbl>
              <c:idx val="1"/>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9AFADD6-0850-48CF-B8C6-24697A37DDC0}" type="PERCENTAGE">
                      <a:rPr lang="ar-IQ"/>
                      <a:pPr>
                        <a:defRPr>
                          <a:solidFill>
                            <a:schemeClr val="accent1"/>
                          </a:solidFill>
                        </a:defRPr>
                      </a:pPr>
                      <a:t>[PERCENTAGE]</a:t>
                    </a:fld>
                    <a:r>
                      <a:rPr lang="ar-IQ"/>
                      <a:t> جيدجدا</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6E18-4C64-A446-88EB82077B66}"/>
                </c:ext>
              </c:extLst>
            </c:dLbl>
            <c:dLbl>
              <c:idx val="2"/>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6974A7C-B6C1-4EDF-A934-30BA749F4183}" type="PERCENTAGE">
                      <a:rPr lang="ar-IQ"/>
                      <a:pPr>
                        <a:defRPr>
                          <a:solidFill>
                            <a:schemeClr val="accent1"/>
                          </a:solidFill>
                        </a:defRPr>
                      </a:pPr>
                      <a:t>[PERCENTAGE]</a:t>
                    </a:fld>
                    <a:r>
                      <a:rPr lang="ar-IQ"/>
                      <a:t>جيد</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6E18-4C64-A446-88EB82077B6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ورقة1!$F$49:$F$51</c:f>
              <c:numCache>
                <c:formatCode>General</c:formatCode>
                <c:ptCount val="3"/>
                <c:pt idx="0">
                  <c:v>28</c:v>
                </c:pt>
                <c:pt idx="1">
                  <c:v>13</c:v>
                </c:pt>
                <c:pt idx="2">
                  <c:v>2</c:v>
                </c:pt>
              </c:numCache>
            </c:numRef>
          </c:val>
          <c:extLst>
            <c:ext xmlns:c16="http://schemas.microsoft.com/office/drawing/2014/chart" uri="{C3380CC4-5D6E-409C-BE32-E72D297353CC}">
              <c16:uniqueId val="{00000006-6E18-4C64-A446-88EB82077B66}"/>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image" Target="../media/image9.jpg"/><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image" Target="../media/image9.jpg"/><Relationship Id="rId6" Type="http://schemas.openxmlformats.org/officeDocument/2006/relationships/image" Target="../media/image17.jpg"/><Relationship Id="rId11" Type="http://schemas.openxmlformats.org/officeDocument/2006/relationships/image" Target="../media/image12.jpg"/><Relationship Id="rId5" Type="http://schemas.openxmlformats.org/officeDocument/2006/relationships/image" Target="../media/image16.jpg"/><Relationship Id="rId10" Type="http://schemas.openxmlformats.org/officeDocument/2006/relationships/image" Target="../media/image19.jpg"/><Relationship Id="rId4" Type="http://schemas.openxmlformats.org/officeDocument/2006/relationships/image" Target="../media/image15.jpg"/><Relationship Id="rId9"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7F677-595F-4E4C-A19C-A2943748D394}"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US"/>
        </a:p>
      </dgm:t>
    </dgm:pt>
    <dgm:pt modelId="{E25AC9FA-5F68-41DE-96C7-3C5B6AA4FE1C}">
      <dgm:prSet phldrT="[Text]" custT="1"/>
      <dgm:spPr>
        <a:blipFill dpi="0" rotWithShape="0">
          <a:blip xmlns:r="http://schemas.openxmlformats.org/officeDocument/2006/relationships" r:embed="rId1"/>
          <a:srcRect/>
          <a:stretch>
            <a:fillRect/>
          </a:stretch>
        </a:blipFill>
      </dgm:spPr>
      <dgm:t>
        <a:bodyPr/>
        <a:lstStyle/>
        <a:p>
          <a:endParaRPr lang="en-US" sz="1400" b="1" dirty="0">
            <a:solidFill>
              <a:srgbClr val="FF0000"/>
            </a:solidFill>
          </a:endParaRPr>
        </a:p>
      </dgm:t>
    </dgm:pt>
    <dgm:pt modelId="{7210E6E5-78B2-4E39-8C53-3F3EE7570E09}" type="parTrans" cxnId="{850124B0-C137-4ABE-BE47-776B710E0910}">
      <dgm:prSet custT="1"/>
      <dgm:spPr>
        <a:solidFill>
          <a:srgbClr val="FF0000"/>
        </a:solidFill>
      </dgm:spPr>
      <dgm:t>
        <a:bodyPr lIns="0" bIns="36000" anchor="b" anchorCtr="0"/>
        <a:lstStyle/>
        <a:p>
          <a:endParaRPr lang="en-US" sz="1050"/>
        </a:p>
      </dgm:t>
    </dgm:pt>
    <dgm:pt modelId="{764717A9-280F-439A-BDD5-C309A58C0FE9}" type="sibTrans" cxnId="{850124B0-C137-4ABE-BE47-776B710E0910}">
      <dgm:prSet/>
      <dgm:spPr/>
      <dgm:t>
        <a:bodyPr/>
        <a:lstStyle/>
        <a:p>
          <a:endParaRPr lang="en-US"/>
        </a:p>
      </dgm:t>
    </dgm:pt>
    <dgm:pt modelId="{942FC13F-1D4B-4457-946C-D9B425616B1F}">
      <dgm:prSet phldrT="[Text]" custT="1"/>
      <dgm:spPr>
        <a:blipFill rotWithShape="0">
          <a:blip xmlns:r="http://schemas.openxmlformats.org/officeDocument/2006/relationships" r:embed="rId2"/>
          <a:stretch>
            <a:fillRect/>
          </a:stretch>
        </a:blipFill>
      </dgm:spPr>
      <dgm:t>
        <a:bodyPr/>
        <a:lstStyle/>
        <a:p>
          <a:endParaRPr lang="en-US" sz="1400" b="1" dirty="0">
            <a:solidFill>
              <a:srgbClr val="FF0000"/>
            </a:solidFill>
          </a:endParaRPr>
        </a:p>
      </dgm:t>
    </dgm:pt>
    <dgm:pt modelId="{7B22C136-CE1D-4601-88DF-836EF8F02483}" type="parTrans" cxnId="{9664AEB3-D1D1-4D31-9CA5-6128E76E27AE}">
      <dgm:prSet custT="1"/>
      <dgm:spPr>
        <a:solidFill>
          <a:srgbClr val="FF0000"/>
        </a:solidFill>
      </dgm:spPr>
      <dgm:t>
        <a:bodyPr lIns="0" bIns="36000" anchor="b" anchorCtr="0"/>
        <a:lstStyle/>
        <a:p>
          <a:endParaRPr lang="en-US" sz="1050"/>
        </a:p>
      </dgm:t>
    </dgm:pt>
    <dgm:pt modelId="{92C80627-1E92-474A-A664-112EEE9C918E}" type="sibTrans" cxnId="{9664AEB3-D1D1-4D31-9CA5-6128E76E27AE}">
      <dgm:prSet/>
      <dgm:spPr/>
      <dgm:t>
        <a:bodyPr/>
        <a:lstStyle/>
        <a:p>
          <a:endParaRPr lang="en-US"/>
        </a:p>
      </dgm:t>
    </dgm:pt>
    <dgm:pt modelId="{37DDF959-E56D-4258-AC10-C4A22AD4AEA0}">
      <dgm:prSet phldrT="[Text]" custT="1"/>
      <dgm:spPr>
        <a:blipFill rotWithShape="0">
          <a:blip xmlns:r="http://schemas.openxmlformats.org/officeDocument/2006/relationships" r:embed="rId3"/>
          <a:stretch>
            <a:fillRect/>
          </a:stretch>
        </a:blipFill>
      </dgm:spPr>
      <dgm:t>
        <a:bodyPr/>
        <a:lstStyle/>
        <a:p>
          <a:endParaRPr lang="en-US" sz="1400" b="1" dirty="0">
            <a:solidFill>
              <a:srgbClr val="FF0000"/>
            </a:solidFill>
          </a:endParaRPr>
        </a:p>
      </dgm:t>
    </dgm:pt>
    <dgm:pt modelId="{515A94AF-BB19-48FC-83B0-3A11256BBC62}" type="parTrans" cxnId="{A900207F-7E5A-4C3F-A3C8-2E4AAAA71BA8}">
      <dgm:prSet custT="1"/>
      <dgm:spPr>
        <a:solidFill>
          <a:srgbClr val="FF0000"/>
        </a:solidFill>
      </dgm:spPr>
      <dgm:t>
        <a:bodyPr lIns="0" bIns="36000" anchor="b" anchorCtr="0"/>
        <a:lstStyle/>
        <a:p>
          <a:endParaRPr lang="en-US" sz="1050"/>
        </a:p>
      </dgm:t>
    </dgm:pt>
    <dgm:pt modelId="{2B5EE90B-1559-4603-9980-F272CF8F689C}" type="sibTrans" cxnId="{A900207F-7E5A-4C3F-A3C8-2E4AAAA71BA8}">
      <dgm:prSet/>
      <dgm:spPr/>
      <dgm:t>
        <a:bodyPr/>
        <a:lstStyle/>
        <a:p>
          <a:endParaRPr lang="en-US"/>
        </a:p>
      </dgm:t>
    </dgm:pt>
    <dgm:pt modelId="{01AAD09B-27FD-42D3-B6AA-8F424A8334D0}">
      <dgm:prSet phldrT="[Text]" custT="1"/>
      <dgm:spPr>
        <a:blipFill rotWithShape="0">
          <a:blip xmlns:r="http://schemas.openxmlformats.org/officeDocument/2006/relationships" r:embed="rId4"/>
          <a:stretch>
            <a:fillRect/>
          </a:stretch>
        </a:blipFill>
      </dgm:spPr>
      <dgm:t>
        <a:bodyPr/>
        <a:lstStyle/>
        <a:p>
          <a:endParaRPr lang="en-US" sz="1400" b="1" dirty="0">
            <a:solidFill>
              <a:srgbClr val="FF0000"/>
            </a:solidFill>
          </a:endParaRPr>
        </a:p>
      </dgm:t>
    </dgm:pt>
    <dgm:pt modelId="{35DB7248-FE25-4306-ACFF-9AD4372C10B5}" type="parTrans" cxnId="{F249854F-BAE5-4A7A-94F1-64AA2266980F}">
      <dgm:prSet custT="1"/>
      <dgm:spPr>
        <a:solidFill>
          <a:srgbClr val="FF0000"/>
        </a:solidFill>
      </dgm:spPr>
      <dgm:t>
        <a:bodyPr lIns="0" bIns="36000" anchor="b" anchorCtr="0"/>
        <a:lstStyle/>
        <a:p>
          <a:endParaRPr lang="en-US" sz="1050"/>
        </a:p>
      </dgm:t>
    </dgm:pt>
    <dgm:pt modelId="{5EF08A1E-C7BC-49A5-BDF6-B2769BD23CA3}" type="sibTrans" cxnId="{F249854F-BAE5-4A7A-94F1-64AA2266980F}">
      <dgm:prSet/>
      <dgm:spPr/>
      <dgm:t>
        <a:bodyPr/>
        <a:lstStyle/>
        <a:p>
          <a:endParaRPr lang="en-US"/>
        </a:p>
      </dgm:t>
    </dgm:pt>
    <dgm:pt modelId="{C55CC0A4-40F2-4DBC-BC00-5A5E4570B872}">
      <dgm:prSet phldrT="[Text]" custT="1"/>
      <dgm:spPr>
        <a:blipFill rotWithShape="0">
          <a:blip xmlns:r="http://schemas.openxmlformats.org/officeDocument/2006/relationships" r:embed="rId5"/>
          <a:stretch>
            <a:fillRect/>
          </a:stretch>
        </a:blipFill>
      </dgm:spPr>
      <dgm:t>
        <a:bodyPr/>
        <a:lstStyle/>
        <a:p>
          <a:endParaRPr lang="en-US" sz="1400" b="1" dirty="0">
            <a:solidFill>
              <a:srgbClr val="FF0000"/>
            </a:solidFill>
          </a:endParaRPr>
        </a:p>
      </dgm:t>
    </dgm:pt>
    <dgm:pt modelId="{CD62588F-AC67-4857-ABBF-DB2892CA7C7D}" type="parTrans" cxnId="{3F797AAC-3445-4519-A749-687AA4435C90}">
      <dgm:prSet custT="1"/>
      <dgm:spPr>
        <a:solidFill>
          <a:srgbClr val="FF0000"/>
        </a:solidFill>
      </dgm:spPr>
      <dgm:t>
        <a:bodyPr lIns="0" bIns="36000" anchor="b" anchorCtr="0"/>
        <a:lstStyle/>
        <a:p>
          <a:endParaRPr lang="en-US" sz="1050" dirty="0"/>
        </a:p>
      </dgm:t>
    </dgm:pt>
    <dgm:pt modelId="{A116952C-7997-4BF0-8311-DA1348BD9505}" type="sibTrans" cxnId="{3F797AAC-3445-4519-A749-687AA4435C90}">
      <dgm:prSet/>
      <dgm:spPr/>
      <dgm:t>
        <a:bodyPr/>
        <a:lstStyle/>
        <a:p>
          <a:endParaRPr lang="en-US"/>
        </a:p>
      </dgm:t>
    </dgm:pt>
    <dgm:pt modelId="{EB811C77-198E-4356-ABAA-349C5DC67D22}">
      <dgm:prSet phldrT="[Text]" custT="1"/>
      <dgm:spPr>
        <a:blipFill rotWithShape="0">
          <a:blip xmlns:r="http://schemas.openxmlformats.org/officeDocument/2006/relationships" r:embed="rId6"/>
          <a:stretch>
            <a:fillRect/>
          </a:stretch>
        </a:blipFill>
      </dgm:spPr>
      <dgm:t>
        <a:bodyPr/>
        <a:lstStyle/>
        <a:p>
          <a:endParaRPr lang="en-US" sz="1400" b="1" dirty="0">
            <a:solidFill>
              <a:srgbClr val="FF0000"/>
            </a:solidFill>
          </a:endParaRPr>
        </a:p>
      </dgm:t>
    </dgm:pt>
    <dgm:pt modelId="{053FED08-9955-4DAD-9653-6D3F762DC518}" type="parTrans" cxnId="{EEF6CDB1-A659-4684-9215-90CE1C490C40}">
      <dgm:prSet custT="1"/>
      <dgm:spPr>
        <a:solidFill>
          <a:srgbClr val="FF0000"/>
        </a:solidFill>
      </dgm:spPr>
      <dgm:t>
        <a:bodyPr lIns="0" bIns="36000" anchor="b" anchorCtr="0"/>
        <a:lstStyle/>
        <a:p>
          <a:endParaRPr lang="en-US" sz="1050"/>
        </a:p>
      </dgm:t>
    </dgm:pt>
    <dgm:pt modelId="{1001A435-90AD-48C5-8E44-296AEEF3E842}" type="sibTrans" cxnId="{EEF6CDB1-A659-4684-9215-90CE1C490C40}">
      <dgm:prSet/>
      <dgm:spPr/>
      <dgm:t>
        <a:bodyPr/>
        <a:lstStyle/>
        <a:p>
          <a:endParaRPr lang="en-US"/>
        </a:p>
      </dgm:t>
    </dgm:pt>
    <dgm:pt modelId="{89F89129-7AFF-4CDD-AF0B-2A17CAE0EB49}">
      <dgm:prSet phldrT="[Text]" custT="1"/>
      <dgm:spPr>
        <a:blipFill rotWithShape="0">
          <a:blip xmlns:r="http://schemas.openxmlformats.org/officeDocument/2006/relationships" r:embed="rId7"/>
          <a:stretch>
            <a:fillRect/>
          </a:stretch>
        </a:blipFill>
      </dgm:spPr>
      <dgm:t>
        <a:bodyPr/>
        <a:lstStyle/>
        <a:p>
          <a:endParaRPr lang="en-US" sz="1400" b="1" dirty="0">
            <a:solidFill>
              <a:srgbClr val="FF0000"/>
            </a:solidFill>
          </a:endParaRPr>
        </a:p>
      </dgm:t>
    </dgm:pt>
    <dgm:pt modelId="{F375324B-1E60-4F90-A6DA-C07A26259333}" type="parTrans" cxnId="{6532314F-3915-40AC-8A7E-34D160A917B9}">
      <dgm:prSet custT="1"/>
      <dgm:spPr>
        <a:solidFill>
          <a:srgbClr val="FF0000"/>
        </a:solidFill>
      </dgm:spPr>
      <dgm:t>
        <a:bodyPr lIns="0" bIns="36000" anchor="b" anchorCtr="0"/>
        <a:lstStyle/>
        <a:p>
          <a:endParaRPr lang="en-US" sz="1050"/>
        </a:p>
      </dgm:t>
    </dgm:pt>
    <dgm:pt modelId="{6D282BBA-0898-4652-82D5-B421AF3008D1}" type="sibTrans" cxnId="{6532314F-3915-40AC-8A7E-34D160A917B9}">
      <dgm:prSet/>
      <dgm:spPr/>
      <dgm:t>
        <a:bodyPr/>
        <a:lstStyle/>
        <a:p>
          <a:endParaRPr lang="en-US"/>
        </a:p>
      </dgm:t>
    </dgm:pt>
    <dgm:pt modelId="{DFBCE55D-6321-4A38-94CD-6D0CF8B2FBA0}">
      <dgm:prSet phldrT="[Text]" custT="1"/>
      <dgm:spPr>
        <a:blipFill rotWithShape="0">
          <a:blip xmlns:r="http://schemas.openxmlformats.org/officeDocument/2006/relationships" r:embed="rId8"/>
          <a:stretch>
            <a:fillRect/>
          </a:stretch>
        </a:blipFill>
      </dgm:spPr>
      <dgm:t>
        <a:bodyPr/>
        <a:lstStyle/>
        <a:p>
          <a:endParaRPr lang="en-US" sz="1400" b="1" dirty="0">
            <a:solidFill>
              <a:srgbClr val="FF0000"/>
            </a:solidFill>
          </a:endParaRPr>
        </a:p>
      </dgm:t>
    </dgm:pt>
    <dgm:pt modelId="{467F98B9-897D-4D43-9116-4D3DD9E84DD3}" type="parTrans" cxnId="{EB8FB772-88EF-4335-91AB-E0A95C506A65}">
      <dgm:prSet custT="1"/>
      <dgm:spPr>
        <a:solidFill>
          <a:srgbClr val="FF0000"/>
        </a:solidFill>
      </dgm:spPr>
      <dgm:t>
        <a:bodyPr lIns="0" bIns="36000" anchor="b" anchorCtr="0"/>
        <a:lstStyle/>
        <a:p>
          <a:endParaRPr lang="en-US" sz="1050"/>
        </a:p>
      </dgm:t>
    </dgm:pt>
    <dgm:pt modelId="{F116D81B-FE73-4307-8F39-6370F440C3C1}" type="sibTrans" cxnId="{EB8FB772-88EF-4335-91AB-E0A95C506A65}">
      <dgm:prSet/>
      <dgm:spPr/>
      <dgm:t>
        <a:bodyPr/>
        <a:lstStyle/>
        <a:p>
          <a:endParaRPr lang="en-US"/>
        </a:p>
      </dgm:t>
    </dgm:pt>
    <dgm:pt modelId="{656E656A-3C46-41A2-90A4-59027C11DE07}">
      <dgm:prSet phldrT="[Text]" custT="1"/>
      <dgm:spPr>
        <a:blipFill rotWithShape="0">
          <a:blip xmlns:r="http://schemas.openxmlformats.org/officeDocument/2006/relationships" r:embed="rId9"/>
          <a:stretch>
            <a:fillRect/>
          </a:stretch>
        </a:blipFill>
      </dgm:spPr>
      <dgm:t>
        <a:bodyPr/>
        <a:lstStyle/>
        <a:p>
          <a:endParaRPr lang="en-US" sz="1400" b="1" dirty="0">
            <a:solidFill>
              <a:srgbClr val="FF0000"/>
            </a:solidFill>
          </a:endParaRPr>
        </a:p>
      </dgm:t>
    </dgm:pt>
    <dgm:pt modelId="{B2B743B4-0E27-4F38-A29F-D1CCF33B0415}" type="parTrans" cxnId="{27E88329-69AB-4F44-AEDF-F3634570DCCF}">
      <dgm:prSet custT="1"/>
      <dgm:spPr>
        <a:solidFill>
          <a:srgbClr val="FF0000"/>
        </a:solidFill>
      </dgm:spPr>
      <dgm:t>
        <a:bodyPr lIns="0" bIns="36000" anchor="b" anchorCtr="0"/>
        <a:lstStyle/>
        <a:p>
          <a:endParaRPr lang="en-US" sz="1050"/>
        </a:p>
      </dgm:t>
    </dgm:pt>
    <dgm:pt modelId="{10EF1AA5-6852-4823-B7CB-6167CCDDD9C1}" type="sibTrans" cxnId="{27E88329-69AB-4F44-AEDF-F3634570DCCF}">
      <dgm:prSet/>
      <dgm:spPr/>
      <dgm:t>
        <a:bodyPr/>
        <a:lstStyle/>
        <a:p>
          <a:endParaRPr lang="en-US"/>
        </a:p>
      </dgm:t>
    </dgm:pt>
    <dgm:pt modelId="{FBAFA4E7-B212-4302-B704-22197B33AAB4}">
      <dgm:prSet phldrT="[Text]" custT="1"/>
      <dgm:spPr>
        <a:blipFill rotWithShape="0">
          <a:blip xmlns:r="http://schemas.openxmlformats.org/officeDocument/2006/relationships" r:embed="rId10"/>
          <a:stretch>
            <a:fillRect/>
          </a:stretch>
        </a:blipFill>
      </dgm:spPr>
      <dgm:t>
        <a:bodyPr/>
        <a:lstStyle/>
        <a:p>
          <a:endParaRPr lang="en-US" sz="1400" b="1" dirty="0">
            <a:solidFill>
              <a:srgbClr val="FF0000"/>
            </a:solidFill>
          </a:endParaRPr>
        </a:p>
      </dgm:t>
    </dgm:pt>
    <dgm:pt modelId="{4A8CB82B-F255-49E2-BFAB-29E4F53BEF97}" type="parTrans" cxnId="{BA05FA3E-A0AA-4ADE-8D5C-A7D26B865074}">
      <dgm:prSet custT="1"/>
      <dgm:spPr>
        <a:solidFill>
          <a:srgbClr val="FF0000"/>
        </a:solidFill>
      </dgm:spPr>
      <dgm:t>
        <a:bodyPr lIns="0" bIns="36000" anchor="b" anchorCtr="0"/>
        <a:lstStyle/>
        <a:p>
          <a:endParaRPr lang="en-US" sz="1050"/>
        </a:p>
      </dgm:t>
    </dgm:pt>
    <dgm:pt modelId="{342E141A-28EA-40FF-A7EF-A7EF15FFA515}" type="sibTrans" cxnId="{BA05FA3E-A0AA-4ADE-8D5C-A7D26B865074}">
      <dgm:prSet/>
      <dgm:spPr/>
      <dgm:t>
        <a:bodyPr/>
        <a:lstStyle/>
        <a:p>
          <a:endParaRPr lang="en-US"/>
        </a:p>
      </dgm:t>
    </dgm:pt>
    <dgm:pt modelId="{E5D05E15-AAB7-4E29-9627-17336363EA9B}">
      <dgm:prSet phldrT="[Text]" custT="1"/>
      <dgm:spPr>
        <a:blipFill rotWithShape="0">
          <a:blip xmlns:r="http://schemas.openxmlformats.org/officeDocument/2006/relationships" r:embed="rId11"/>
          <a:stretch>
            <a:fillRect/>
          </a:stretch>
        </a:blipFill>
      </dgm:spPr>
      <dgm:t>
        <a:bodyPr/>
        <a:lstStyle/>
        <a:p>
          <a:endParaRPr lang="en-US" sz="1400" b="1" dirty="0">
            <a:solidFill>
              <a:srgbClr val="FF0000"/>
            </a:solidFill>
          </a:endParaRPr>
        </a:p>
      </dgm:t>
    </dgm:pt>
    <dgm:pt modelId="{5C0D3272-D826-4FAD-98DD-E93062C016FC}" type="parTrans" cxnId="{A6FB4296-9BDF-466E-AA8A-AB837EC7FA88}">
      <dgm:prSet/>
      <dgm:spPr>
        <a:solidFill>
          <a:srgbClr val="FF0000"/>
        </a:solidFill>
      </dgm:spPr>
      <dgm:t>
        <a:bodyPr/>
        <a:lstStyle/>
        <a:p>
          <a:endParaRPr lang="en-US" dirty="0"/>
        </a:p>
      </dgm:t>
    </dgm:pt>
    <dgm:pt modelId="{EAE5EDC8-A24A-4F60-9887-B63C61667942}" type="sibTrans" cxnId="{A6FB4296-9BDF-466E-AA8A-AB837EC7FA88}">
      <dgm:prSet/>
      <dgm:spPr/>
      <dgm:t>
        <a:bodyPr/>
        <a:lstStyle/>
        <a:p>
          <a:endParaRPr lang="en-US"/>
        </a:p>
      </dgm:t>
    </dgm:pt>
    <dgm:pt modelId="{33A5B1B4-9CD5-4B1B-8B38-9776F859D233}">
      <dgm:prSet phldrT="[Text]"/>
      <dgm:spPr>
        <a:solidFill>
          <a:schemeClr val="accent1">
            <a:lumMod val="75000"/>
          </a:schemeClr>
        </a:solidFill>
      </dgm:spPr>
      <dgm:t>
        <a:bodyPr/>
        <a:lstStyle/>
        <a:p>
          <a:r>
            <a:rPr lang="ar-IQ" dirty="0"/>
            <a:t>شعبة التأهيل والتوظيف والمتابعة</a:t>
          </a:r>
          <a:endParaRPr lang="en-US" dirty="0"/>
        </a:p>
      </dgm:t>
    </dgm:pt>
    <dgm:pt modelId="{FEF44B5C-3234-43FC-A318-93FEDD911B1D}" type="sibTrans" cxnId="{3D2CE2B7-BD0A-4830-8146-C0B280CEEF0F}">
      <dgm:prSet/>
      <dgm:spPr/>
      <dgm:t>
        <a:bodyPr/>
        <a:lstStyle/>
        <a:p>
          <a:endParaRPr lang="en-US"/>
        </a:p>
      </dgm:t>
    </dgm:pt>
    <dgm:pt modelId="{3C064BD5-E00C-4C27-A4A1-451E65D9CF6D}" type="parTrans" cxnId="{3D2CE2B7-BD0A-4830-8146-C0B280CEEF0F}">
      <dgm:prSet/>
      <dgm:spPr/>
      <dgm:t>
        <a:bodyPr/>
        <a:lstStyle/>
        <a:p>
          <a:endParaRPr lang="en-US"/>
        </a:p>
      </dgm:t>
    </dgm:pt>
    <dgm:pt modelId="{E04106CC-DD2B-48EB-A20A-C864D0768CB5}" type="pres">
      <dgm:prSet presAssocID="{33B7F677-595F-4E4C-A19C-A2943748D394}" presName="Name0" presStyleCnt="0">
        <dgm:presLayoutVars>
          <dgm:chMax val="1"/>
          <dgm:dir/>
          <dgm:animLvl val="ctr"/>
          <dgm:resizeHandles val="exact"/>
        </dgm:presLayoutVars>
      </dgm:prSet>
      <dgm:spPr/>
      <dgm:t>
        <a:bodyPr/>
        <a:lstStyle/>
        <a:p>
          <a:endParaRPr lang="en-US"/>
        </a:p>
      </dgm:t>
    </dgm:pt>
    <dgm:pt modelId="{0160C962-7325-4EDD-9EDA-61B6AFED8FD8}" type="pres">
      <dgm:prSet presAssocID="{33A5B1B4-9CD5-4B1B-8B38-9776F859D233}" presName="centerShape" presStyleLbl="node0" presStyleIdx="0" presStyleCnt="1" custScaleX="141982" custScaleY="134906"/>
      <dgm:spPr/>
      <dgm:t>
        <a:bodyPr/>
        <a:lstStyle/>
        <a:p>
          <a:endParaRPr lang="en-US"/>
        </a:p>
      </dgm:t>
    </dgm:pt>
    <dgm:pt modelId="{435B9800-3230-4F8F-A0DC-BE43CEEA4EBE}" type="pres">
      <dgm:prSet presAssocID="{7210E6E5-78B2-4E39-8C53-3F3EE7570E09}" presName="parTrans" presStyleLbl="sibTrans2D1" presStyleIdx="0" presStyleCnt="11" custScaleY="71388"/>
      <dgm:spPr/>
      <dgm:t>
        <a:bodyPr/>
        <a:lstStyle/>
        <a:p>
          <a:endParaRPr lang="en-US"/>
        </a:p>
      </dgm:t>
    </dgm:pt>
    <dgm:pt modelId="{1B915B86-210B-4C9D-97DE-1C0A3CAC0A26}" type="pres">
      <dgm:prSet presAssocID="{7210E6E5-78B2-4E39-8C53-3F3EE7570E09}" presName="connectorText" presStyleLbl="sibTrans2D1" presStyleIdx="0" presStyleCnt="11"/>
      <dgm:spPr/>
      <dgm:t>
        <a:bodyPr/>
        <a:lstStyle/>
        <a:p>
          <a:endParaRPr lang="en-US"/>
        </a:p>
      </dgm:t>
    </dgm:pt>
    <dgm:pt modelId="{5EA77D4C-A10D-44AC-A3BA-3CE1F38102FD}" type="pres">
      <dgm:prSet presAssocID="{E25AC9FA-5F68-41DE-96C7-3C5B6AA4FE1C}" presName="node" presStyleLbl="node1" presStyleIdx="0" presStyleCnt="11">
        <dgm:presLayoutVars>
          <dgm:bulletEnabled val="1"/>
        </dgm:presLayoutVars>
      </dgm:prSet>
      <dgm:spPr/>
      <dgm:t>
        <a:bodyPr/>
        <a:lstStyle/>
        <a:p>
          <a:endParaRPr lang="en-US"/>
        </a:p>
      </dgm:t>
    </dgm:pt>
    <dgm:pt modelId="{486F3640-B442-4D78-8C94-6E11692FDD67}" type="pres">
      <dgm:prSet presAssocID="{CD62588F-AC67-4857-ABBF-DB2892CA7C7D}" presName="parTrans" presStyleLbl="sibTrans2D1" presStyleIdx="1" presStyleCnt="11" custScaleY="71388"/>
      <dgm:spPr/>
      <dgm:t>
        <a:bodyPr/>
        <a:lstStyle/>
        <a:p>
          <a:endParaRPr lang="en-US"/>
        </a:p>
      </dgm:t>
    </dgm:pt>
    <dgm:pt modelId="{66E8607C-BC10-4E3C-BAC7-AC247BC70135}" type="pres">
      <dgm:prSet presAssocID="{CD62588F-AC67-4857-ABBF-DB2892CA7C7D}" presName="connectorText" presStyleLbl="sibTrans2D1" presStyleIdx="1" presStyleCnt="11"/>
      <dgm:spPr/>
      <dgm:t>
        <a:bodyPr/>
        <a:lstStyle/>
        <a:p>
          <a:endParaRPr lang="en-US"/>
        </a:p>
      </dgm:t>
    </dgm:pt>
    <dgm:pt modelId="{97FE4164-DFFC-49D7-B801-E0B1F1E9C37C}" type="pres">
      <dgm:prSet presAssocID="{C55CC0A4-40F2-4DBC-BC00-5A5E4570B872}" presName="node" presStyleLbl="node1" presStyleIdx="1" presStyleCnt="11">
        <dgm:presLayoutVars>
          <dgm:bulletEnabled val="1"/>
        </dgm:presLayoutVars>
      </dgm:prSet>
      <dgm:spPr/>
      <dgm:t>
        <a:bodyPr/>
        <a:lstStyle/>
        <a:p>
          <a:endParaRPr lang="en-US"/>
        </a:p>
      </dgm:t>
    </dgm:pt>
    <dgm:pt modelId="{ED2807D3-56D6-4453-AB90-CA7E112301A6}" type="pres">
      <dgm:prSet presAssocID="{053FED08-9955-4DAD-9653-6D3F762DC518}" presName="parTrans" presStyleLbl="sibTrans2D1" presStyleIdx="2" presStyleCnt="11" custScaleY="71388"/>
      <dgm:spPr/>
      <dgm:t>
        <a:bodyPr/>
        <a:lstStyle/>
        <a:p>
          <a:endParaRPr lang="en-US"/>
        </a:p>
      </dgm:t>
    </dgm:pt>
    <dgm:pt modelId="{C87C62D5-CB6E-472A-9961-47AA32748403}" type="pres">
      <dgm:prSet presAssocID="{053FED08-9955-4DAD-9653-6D3F762DC518}" presName="connectorText" presStyleLbl="sibTrans2D1" presStyleIdx="2" presStyleCnt="11"/>
      <dgm:spPr/>
      <dgm:t>
        <a:bodyPr/>
        <a:lstStyle/>
        <a:p>
          <a:endParaRPr lang="en-US"/>
        </a:p>
      </dgm:t>
    </dgm:pt>
    <dgm:pt modelId="{3C31E7A6-470C-42AC-AADD-36D1927B9E1F}" type="pres">
      <dgm:prSet presAssocID="{EB811C77-198E-4356-ABAA-349C5DC67D22}" presName="node" presStyleLbl="node1" presStyleIdx="2" presStyleCnt="11">
        <dgm:presLayoutVars>
          <dgm:bulletEnabled val="1"/>
        </dgm:presLayoutVars>
      </dgm:prSet>
      <dgm:spPr/>
      <dgm:t>
        <a:bodyPr/>
        <a:lstStyle/>
        <a:p>
          <a:endParaRPr lang="en-US"/>
        </a:p>
      </dgm:t>
    </dgm:pt>
    <dgm:pt modelId="{44ACE54F-EEEE-4B23-85F3-524F6F3E07D1}" type="pres">
      <dgm:prSet presAssocID="{F375324B-1E60-4F90-A6DA-C07A26259333}" presName="parTrans" presStyleLbl="sibTrans2D1" presStyleIdx="3" presStyleCnt="11" custScaleY="71388"/>
      <dgm:spPr/>
      <dgm:t>
        <a:bodyPr/>
        <a:lstStyle/>
        <a:p>
          <a:endParaRPr lang="en-US"/>
        </a:p>
      </dgm:t>
    </dgm:pt>
    <dgm:pt modelId="{E2B4DBFA-021F-4785-9A19-A6CF03C05C60}" type="pres">
      <dgm:prSet presAssocID="{F375324B-1E60-4F90-A6DA-C07A26259333}" presName="connectorText" presStyleLbl="sibTrans2D1" presStyleIdx="3" presStyleCnt="11"/>
      <dgm:spPr/>
      <dgm:t>
        <a:bodyPr/>
        <a:lstStyle/>
        <a:p>
          <a:endParaRPr lang="en-US"/>
        </a:p>
      </dgm:t>
    </dgm:pt>
    <dgm:pt modelId="{B36DF1B8-6CE1-4D93-8976-15FF6463114B}" type="pres">
      <dgm:prSet presAssocID="{89F89129-7AFF-4CDD-AF0B-2A17CAE0EB49}" presName="node" presStyleLbl="node1" presStyleIdx="3" presStyleCnt="11">
        <dgm:presLayoutVars>
          <dgm:bulletEnabled val="1"/>
        </dgm:presLayoutVars>
      </dgm:prSet>
      <dgm:spPr/>
      <dgm:t>
        <a:bodyPr/>
        <a:lstStyle/>
        <a:p>
          <a:endParaRPr lang="en-US"/>
        </a:p>
      </dgm:t>
    </dgm:pt>
    <dgm:pt modelId="{6FA64281-7E3B-4AE9-9BE9-D2EB76BB3E06}" type="pres">
      <dgm:prSet presAssocID="{467F98B9-897D-4D43-9116-4D3DD9E84DD3}" presName="parTrans" presStyleLbl="sibTrans2D1" presStyleIdx="4" presStyleCnt="11" custScaleY="71388"/>
      <dgm:spPr/>
      <dgm:t>
        <a:bodyPr/>
        <a:lstStyle/>
        <a:p>
          <a:endParaRPr lang="en-US"/>
        </a:p>
      </dgm:t>
    </dgm:pt>
    <dgm:pt modelId="{F741DC87-0E12-47E0-9020-643CB901A5F3}" type="pres">
      <dgm:prSet presAssocID="{467F98B9-897D-4D43-9116-4D3DD9E84DD3}" presName="connectorText" presStyleLbl="sibTrans2D1" presStyleIdx="4" presStyleCnt="11"/>
      <dgm:spPr/>
      <dgm:t>
        <a:bodyPr/>
        <a:lstStyle/>
        <a:p>
          <a:endParaRPr lang="en-US"/>
        </a:p>
      </dgm:t>
    </dgm:pt>
    <dgm:pt modelId="{374B0734-9D3F-4AA7-A4D0-0B87DE70B99C}" type="pres">
      <dgm:prSet presAssocID="{DFBCE55D-6321-4A38-94CD-6D0CF8B2FBA0}" presName="node" presStyleLbl="node1" presStyleIdx="4" presStyleCnt="11">
        <dgm:presLayoutVars>
          <dgm:bulletEnabled val="1"/>
        </dgm:presLayoutVars>
      </dgm:prSet>
      <dgm:spPr/>
      <dgm:t>
        <a:bodyPr/>
        <a:lstStyle/>
        <a:p>
          <a:endParaRPr lang="en-US"/>
        </a:p>
      </dgm:t>
    </dgm:pt>
    <dgm:pt modelId="{55B6E115-84B9-4CCD-A253-6BF48F8647B2}" type="pres">
      <dgm:prSet presAssocID="{B2B743B4-0E27-4F38-A29F-D1CCF33B0415}" presName="parTrans" presStyleLbl="sibTrans2D1" presStyleIdx="5" presStyleCnt="11" custScaleY="71388"/>
      <dgm:spPr/>
      <dgm:t>
        <a:bodyPr/>
        <a:lstStyle/>
        <a:p>
          <a:endParaRPr lang="en-US"/>
        </a:p>
      </dgm:t>
    </dgm:pt>
    <dgm:pt modelId="{378C20A4-0F32-4B7A-A8D8-AA49699D1E8B}" type="pres">
      <dgm:prSet presAssocID="{B2B743B4-0E27-4F38-A29F-D1CCF33B0415}" presName="connectorText" presStyleLbl="sibTrans2D1" presStyleIdx="5" presStyleCnt="11"/>
      <dgm:spPr/>
      <dgm:t>
        <a:bodyPr/>
        <a:lstStyle/>
        <a:p>
          <a:endParaRPr lang="en-US"/>
        </a:p>
      </dgm:t>
    </dgm:pt>
    <dgm:pt modelId="{9A573CF5-3CAB-44A0-9D46-B6E3F84E3C32}" type="pres">
      <dgm:prSet presAssocID="{656E656A-3C46-41A2-90A4-59027C11DE07}" presName="node" presStyleLbl="node1" presStyleIdx="5" presStyleCnt="11" custRadScaleRad="93228" custRadScaleInc="-6556">
        <dgm:presLayoutVars>
          <dgm:bulletEnabled val="1"/>
        </dgm:presLayoutVars>
      </dgm:prSet>
      <dgm:spPr/>
      <dgm:t>
        <a:bodyPr/>
        <a:lstStyle/>
        <a:p>
          <a:endParaRPr lang="en-US"/>
        </a:p>
      </dgm:t>
    </dgm:pt>
    <dgm:pt modelId="{AB4D05F2-F422-4DE1-8C31-27043BF461E9}" type="pres">
      <dgm:prSet presAssocID="{4A8CB82B-F255-49E2-BFAB-29E4F53BEF97}" presName="parTrans" presStyleLbl="sibTrans2D1" presStyleIdx="6" presStyleCnt="11" custScaleY="71388"/>
      <dgm:spPr/>
      <dgm:t>
        <a:bodyPr/>
        <a:lstStyle/>
        <a:p>
          <a:endParaRPr lang="en-US"/>
        </a:p>
      </dgm:t>
    </dgm:pt>
    <dgm:pt modelId="{AF96F674-94B7-4B25-BE52-D7C7D407633E}" type="pres">
      <dgm:prSet presAssocID="{4A8CB82B-F255-49E2-BFAB-29E4F53BEF97}" presName="connectorText" presStyleLbl="sibTrans2D1" presStyleIdx="6" presStyleCnt="11"/>
      <dgm:spPr/>
      <dgm:t>
        <a:bodyPr/>
        <a:lstStyle/>
        <a:p>
          <a:endParaRPr lang="en-US"/>
        </a:p>
      </dgm:t>
    </dgm:pt>
    <dgm:pt modelId="{274C12A1-17AB-40FB-9017-D763FD83F08D}" type="pres">
      <dgm:prSet presAssocID="{FBAFA4E7-B212-4302-B704-22197B33AAB4}" presName="node" presStyleLbl="node1" presStyleIdx="6" presStyleCnt="11" custRadScaleRad="93177" custRadScaleInc="101">
        <dgm:presLayoutVars>
          <dgm:bulletEnabled val="1"/>
        </dgm:presLayoutVars>
      </dgm:prSet>
      <dgm:spPr/>
      <dgm:t>
        <a:bodyPr/>
        <a:lstStyle/>
        <a:p>
          <a:endParaRPr lang="en-US"/>
        </a:p>
      </dgm:t>
    </dgm:pt>
    <dgm:pt modelId="{0A4428B8-EB2B-4385-988E-EF1830CD4C53}" type="pres">
      <dgm:prSet presAssocID="{7B22C136-CE1D-4601-88DF-836EF8F02483}" presName="parTrans" presStyleLbl="sibTrans2D1" presStyleIdx="7" presStyleCnt="11" custScaleY="71388" custLinFactNeighborX="-5035" custLinFactNeighborY="2997"/>
      <dgm:spPr/>
      <dgm:t>
        <a:bodyPr/>
        <a:lstStyle/>
        <a:p>
          <a:endParaRPr lang="en-US"/>
        </a:p>
      </dgm:t>
    </dgm:pt>
    <dgm:pt modelId="{6FC0D241-559F-496B-B730-984E6C69A94C}" type="pres">
      <dgm:prSet presAssocID="{7B22C136-CE1D-4601-88DF-836EF8F02483}" presName="connectorText" presStyleLbl="sibTrans2D1" presStyleIdx="7" presStyleCnt="11"/>
      <dgm:spPr/>
      <dgm:t>
        <a:bodyPr/>
        <a:lstStyle/>
        <a:p>
          <a:endParaRPr lang="en-US"/>
        </a:p>
      </dgm:t>
    </dgm:pt>
    <dgm:pt modelId="{4201A000-4C34-469D-9AEE-61170168A897}" type="pres">
      <dgm:prSet presAssocID="{942FC13F-1D4B-4457-946C-D9B425616B1F}" presName="node" presStyleLbl="node1" presStyleIdx="7" presStyleCnt="11">
        <dgm:presLayoutVars>
          <dgm:bulletEnabled val="1"/>
        </dgm:presLayoutVars>
      </dgm:prSet>
      <dgm:spPr/>
      <dgm:t>
        <a:bodyPr/>
        <a:lstStyle/>
        <a:p>
          <a:endParaRPr lang="en-US"/>
        </a:p>
      </dgm:t>
    </dgm:pt>
    <dgm:pt modelId="{3003F379-5F45-4DB7-9339-21D1BD5C7471}" type="pres">
      <dgm:prSet presAssocID="{515A94AF-BB19-48FC-83B0-3A11256BBC62}" presName="parTrans" presStyleLbl="sibTrans2D1" presStyleIdx="8" presStyleCnt="11" custScaleY="71388"/>
      <dgm:spPr/>
      <dgm:t>
        <a:bodyPr/>
        <a:lstStyle/>
        <a:p>
          <a:endParaRPr lang="en-US"/>
        </a:p>
      </dgm:t>
    </dgm:pt>
    <dgm:pt modelId="{BD35DA43-B00C-4132-815B-FAEDE19CA8CE}" type="pres">
      <dgm:prSet presAssocID="{515A94AF-BB19-48FC-83B0-3A11256BBC62}" presName="connectorText" presStyleLbl="sibTrans2D1" presStyleIdx="8" presStyleCnt="11"/>
      <dgm:spPr/>
      <dgm:t>
        <a:bodyPr/>
        <a:lstStyle/>
        <a:p>
          <a:endParaRPr lang="en-US"/>
        </a:p>
      </dgm:t>
    </dgm:pt>
    <dgm:pt modelId="{5EF1C226-8FF1-4DB7-82DC-5B13B087B71B}" type="pres">
      <dgm:prSet presAssocID="{37DDF959-E56D-4258-AC10-C4A22AD4AEA0}" presName="node" presStyleLbl="node1" presStyleIdx="8" presStyleCnt="11">
        <dgm:presLayoutVars>
          <dgm:bulletEnabled val="1"/>
        </dgm:presLayoutVars>
      </dgm:prSet>
      <dgm:spPr/>
      <dgm:t>
        <a:bodyPr/>
        <a:lstStyle/>
        <a:p>
          <a:endParaRPr lang="en-US"/>
        </a:p>
      </dgm:t>
    </dgm:pt>
    <dgm:pt modelId="{06077E7B-F20C-42CC-9E82-EF8F6A27A1FD}" type="pres">
      <dgm:prSet presAssocID="{5C0D3272-D826-4FAD-98DD-E93062C016FC}" presName="parTrans" presStyleLbl="sibTrans2D1" presStyleIdx="9" presStyleCnt="11" custScaleY="71653"/>
      <dgm:spPr/>
      <dgm:t>
        <a:bodyPr/>
        <a:lstStyle/>
        <a:p>
          <a:endParaRPr lang="en-US"/>
        </a:p>
      </dgm:t>
    </dgm:pt>
    <dgm:pt modelId="{734B9BE9-FDF4-4AB5-8177-0BE1CE340A16}" type="pres">
      <dgm:prSet presAssocID="{5C0D3272-D826-4FAD-98DD-E93062C016FC}" presName="connectorText" presStyleLbl="sibTrans2D1" presStyleIdx="9" presStyleCnt="11"/>
      <dgm:spPr/>
      <dgm:t>
        <a:bodyPr/>
        <a:lstStyle/>
        <a:p>
          <a:endParaRPr lang="en-US"/>
        </a:p>
      </dgm:t>
    </dgm:pt>
    <dgm:pt modelId="{6EC7FCCF-E939-4833-A250-6AC7388E9161}" type="pres">
      <dgm:prSet presAssocID="{E5D05E15-AAB7-4E29-9627-17336363EA9B}" presName="node" presStyleLbl="node1" presStyleIdx="9" presStyleCnt="11">
        <dgm:presLayoutVars>
          <dgm:bulletEnabled val="1"/>
        </dgm:presLayoutVars>
      </dgm:prSet>
      <dgm:spPr/>
      <dgm:t>
        <a:bodyPr/>
        <a:lstStyle/>
        <a:p>
          <a:endParaRPr lang="en-US"/>
        </a:p>
      </dgm:t>
    </dgm:pt>
    <dgm:pt modelId="{709A01F8-03CB-4665-978A-7F33A59B4C58}" type="pres">
      <dgm:prSet presAssocID="{35DB7248-FE25-4306-ACFF-9AD4372C10B5}" presName="parTrans" presStyleLbl="sibTrans2D1" presStyleIdx="10" presStyleCnt="11" custScaleY="71388"/>
      <dgm:spPr/>
      <dgm:t>
        <a:bodyPr/>
        <a:lstStyle/>
        <a:p>
          <a:endParaRPr lang="en-US"/>
        </a:p>
      </dgm:t>
    </dgm:pt>
    <dgm:pt modelId="{2D4F9FD9-B1EB-4A97-AA8E-E86348DDA1F7}" type="pres">
      <dgm:prSet presAssocID="{35DB7248-FE25-4306-ACFF-9AD4372C10B5}" presName="connectorText" presStyleLbl="sibTrans2D1" presStyleIdx="10" presStyleCnt="11"/>
      <dgm:spPr/>
      <dgm:t>
        <a:bodyPr/>
        <a:lstStyle/>
        <a:p>
          <a:endParaRPr lang="en-US"/>
        </a:p>
      </dgm:t>
    </dgm:pt>
    <dgm:pt modelId="{518B3552-DB71-4E95-AB78-4B277B13A75D}" type="pres">
      <dgm:prSet presAssocID="{01AAD09B-27FD-42D3-B6AA-8F424A8334D0}" presName="node" presStyleLbl="node1" presStyleIdx="10" presStyleCnt="11">
        <dgm:presLayoutVars>
          <dgm:bulletEnabled val="1"/>
        </dgm:presLayoutVars>
      </dgm:prSet>
      <dgm:spPr/>
      <dgm:t>
        <a:bodyPr/>
        <a:lstStyle/>
        <a:p>
          <a:endParaRPr lang="en-US"/>
        </a:p>
      </dgm:t>
    </dgm:pt>
  </dgm:ptLst>
  <dgm:cxnLst>
    <dgm:cxn modelId="{EB8FB772-88EF-4335-91AB-E0A95C506A65}" srcId="{33A5B1B4-9CD5-4B1B-8B38-9776F859D233}" destId="{DFBCE55D-6321-4A38-94CD-6D0CF8B2FBA0}" srcOrd="4" destOrd="0" parTransId="{467F98B9-897D-4D43-9116-4D3DD9E84DD3}" sibTransId="{F116D81B-FE73-4307-8F39-6370F440C3C1}"/>
    <dgm:cxn modelId="{ACF51DCA-3ADA-449D-B6D8-F14C047E7E3B}" type="presOf" srcId="{F375324B-1E60-4F90-A6DA-C07A26259333}" destId="{44ACE54F-EEEE-4B23-85F3-524F6F3E07D1}" srcOrd="0" destOrd="0" presId="urn:microsoft.com/office/officeart/2005/8/layout/radial5"/>
    <dgm:cxn modelId="{3567F433-D9EC-4E4A-AE47-129C0C0AB0F0}" type="presOf" srcId="{E5D05E15-AAB7-4E29-9627-17336363EA9B}" destId="{6EC7FCCF-E939-4833-A250-6AC7388E9161}" srcOrd="0" destOrd="0" presId="urn:microsoft.com/office/officeart/2005/8/layout/radial5"/>
    <dgm:cxn modelId="{26E5EF2A-F6D2-4E78-9E82-6C95577EA91D}" type="presOf" srcId="{DFBCE55D-6321-4A38-94CD-6D0CF8B2FBA0}" destId="{374B0734-9D3F-4AA7-A4D0-0B87DE70B99C}" srcOrd="0" destOrd="0" presId="urn:microsoft.com/office/officeart/2005/8/layout/radial5"/>
    <dgm:cxn modelId="{B48142A8-9D07-4B47-ABEA-5D0CBA62CEDB}" type="presOf" srcId="{5C0D3272-D826-4FAD-98DD-E93062C016FC}" destId="{06077E7B-F20C-42CC-9E82-EF8F6A27A1FD}" srcOrd="0" destOrd="0" presId="urn:microsoft.com/office/officeart/2005/8/layout/radial5"/>
    <dgm:cxn modelId="{3F797AAC-3445-4519-A749-687AA4435C90}" srcId="{33A5B1B4-9CD5-4B1B-8B38-9776F859D233}" destId="{C55CC0A4-40F2-4DBC-BC00-5A5E4570B872}" srcOrd="1" destOrd="0" parTransId="{CD62588F-AC67-4857-ABBF-DB2892CA7C7D}" sibTransId="{A116952C-7997-4BF0-8311-DA1348BD9505}"/>
    <dgm:cxn modelId="{A900207F-7E5A-4C3F-A3C8-2E4AAAA71BA8}" srcId="{33A5B1B4-9CD5-4B1B-8B38-9776F859D233}" destId="{37DDF959-E56D-4258-AC10-C4A22AD4AEA0}" srcOrd="8" destOrd="0" parTransId="{515A94AF-BB19-48FC-83B0-3A11256BBC62}" sibTransId="{2B5EE90B-1559-4603-9980-F272CF8F689C}"/>
    <dgm:cxn modelId="{9664AEB3-D1D1-4D31-9CA5-6128E76E27AE}" srcId="{33A5B1B4-9CD5-4B1B-8B38-9776F859D233}" destId="{942FC13F-1D4B-4457-946C-D9B425616B1F}" srcOrd="7" destOrd="0" parTransId="{7B22C136-CE1D-4601-88DF-836EF8F02483}" sibTransId="{92C80627-1E92-474A-A664-112EEE9C918E}"/>
    <dgm:cxn modelId="{D9020228-DA6D-4C6D-B011-139AE8AAF17D}" type="presOf" srcId="{7B22C136-CE1D-4601-88DF-836EF8F02483}" destId="{0A4428B8-EB2B-4385-988E-EF1830CD4C53}" srcOrd="0" destOrd="0" presId="urn:microsoft.com/office/officeart/2005/8/layout/radial5"/>
    <dgm:cxn modelId="{6875F6EB-8C74-4A37-9055-09DEA32D8C46}" type="presOf" srcId="{656E656A-3C46-41A2-90A4-59027C11DE07}" destId="{9A573CF5-3CAB-44A0-9D46-B6E3F84E3C32}" srcOrd="0" destOrd="0" presId="urn:microsoft.com/office/officeart/2005/8/layout/radial5"/>
    <dgm:cxn modelId="{12677503-01F6-4F89-AD91-D5FA908283F0}" type="presOf" srcId="{B2B743B4-0E27-4F38-A29F-D1CCF33B0415}" destId="{378C20A4-0F32-4B7A-A8D8-AA49699D1E8B}" srcOrd="1" destOrd="0" presId="urn:microsoft.com/office/officeart/2005/8/layout/radial5"/>
    <dgm:cxn modelId="{5826980C-7892-409F-A539-950FEBCB79AF}" type="presOf" srcId="{01AAD09B-27FD-42D3-B6AA-8F424A8334D0}" destId="{518B3552-DB71-4E95-AB78-4B277B13A75D}" srcOrd="0" destOrd="0" presId="urn:microsoft.com/office/officeart/2005/8/layout/radial5"/>
    <dgm:cxn modelId="{7CE664A0-ADDD-4A3D-8A7A-91C925546E00}" type="presOf" srcId="{35DB7248-FE25-4306-ACFF-9AD4372C10B5}" destId="{709A01F8-03CB-4665-978A-7F33A59B4C58}" srcOrd="0" destOrd="0" presId="urn:microsoft.com/office/officeart/2005/8/layout/radial5"/>
    <dgm:cxn modelId="{920707FC-E928-471F-8677-A2FE918378E9}" type="presOf" srcId="{F375324B-1E60-4F90-A6DA-C07A26259333}" destId="{E2B4DBFA-021F-4785-9A19-A6CF03C05C60}" srcOrd="1" destOrd="0" presId="urn:microsoft.com/office/officeart/2005/8/layout/radial5"/>
    <dgm:cxn modelId="{EEF6CDB1-A659-4684-9215-90CE1C490C40}" srcId="{33A5B1B4-9CD5-4B1B-8B38-9776F859D233}" destId="{EB811C77-198E-4356-ABAA-349C5DC67D22}" srcOrd="2" destOrd="0" parTransId="{053FED08-9955-4DAD-9653-6D3F762DC518}" sibTransId="{1001A435-90AD-48C5-8E44-296AEEF3E842}"/>
    <dgm:cxn modelId="{F39D1720-A5E7-4B31-8911-19E9A52298D3}" type="presOf" srcId="{053FED08-9955-4DAD-9653-6D3F762DC518}" destId="{ED2807D3-56D6-4453-AB90-CA7E112301A6}" srcOrd="0" destOrd="0" presId="urn:microsoft.com/office/officeart/2005/8/layout/radial5"/>
    <dgm:cxn modelId="{A6FB4296-9BDF-466E-AA8A-AB837EC7FA88}" srcId="{33A5B1B4-9CD5-4B1B-8B38-9776F859D233}" destId="{E5D05E15-AAB7-4E29-9627-17336363EA9B}" srcOrd="9" destOrd="0" parTransId="{5C0D3272-D826-4FAD-98DD-E93062C016FC}" sibTransId="{EAE5EDC8-A24A-4F60-9887-B63C61667942}"/>
    <dgm:cxn modelId="{27E88329-69AB-4F44-AEDF-F3634570DCCF}" srcId="{33A5B1B4-9CD5-4B1B-8B38-9776F859D233}" destId="{656E656A-3C46-41A2-90A4-59027C11DE07}" srcOrd="5" destOrd="0" parTransId="{B2B743B4-0E27-4F38-A29F-D1CCF33B0415}" sibTransId="{10EF1AA5-6852-4823-B7CB-6167CCDDD9C1}"/>
    <dgm:cxn modelId="{F2975236-B5B3-412C-82DA-93035EBACF9E}" type="presOf" srcId="{EB811C77-198E-4356-ABAA-349C5DC67D22}" destId="{3C31E7A6-470C-42AC-AADD-36D1927B9E1F}" srcOrd="0" destOrd="0" presId="urn:microsoft.com/office/officeart/2005/8/layout/radial5"/>
    <dgm:cxn modelId="{BA05FA3E-A0AA-4ADE-8D5C-A7D26B865074}" srcId="{33A5B1B4-9CD5-4B1B-8B38-9776F859D233}" destId="{FBAFA4E7-B212-4302-B704-22197B33AAB4}" srcOrd="6" destOrd="0" parTransId="{4A8CB82B-F255-49E2-BFAB-29E4F53BEF97}" sibTransId="{342E141A-28EA-40FF-A7EF-A7EF15FFA515}"/>
    <dgm:cxn modelId="{E1709FF4-20CD-4E38-9903-2E821A05A1C7}" type="presOf" srcId="{5C0D3272-D826-4FAD-98DD-E93062C016FC}" destId="{734B9BE9-FDF4-4AB5-8177-0BE1CE340A16}" srcOrd="1" destOrd="0" presId="urn:microsoft.com/office/officeart/2005/8/layout/radial5"/>
    <dgm:cxn modelId="{BE381FE4-EA87-4FB3-BE5B-59A61C5A6722}" type="presOf" srcId="{4A8CB82B-F255-49E2-BFAB-29E4F53BEF97}" destId="{AB4D05F2-F422-4DE1-8C31-27043BF461E9}" srcOrd="0" destOrd="0" presId="urn:microsoft.com/office/officeart/2005/8/layout/radial5"/>
    <dgm:cxn modelId="{E711A909-1F54-4454-B870-BE3FB734108A}" type="presOf" srcId="{35DB7248-FE25-4306-ACFF-9AD4372C10B5}" destId="{2D4F9FD9-B1EB-4A97-AA8E-E86348DDA1F7}" srcOrd="1" destOrd="0" presId="urn:microsoft.com/office/officeart/2005/8/layout/radial5"/>
    <dgm:cxn modelId="{BC2C721A-5BF0-43F2-89DA-7ABDD4C7C779}" type="presOf" srcId="{B2B743B4-0E27-4F38-A29F-D1CCF33B0415}" destId="{55B6E115-84B9-4CCD-A253-6BF48F8647B2}" srcOrd="0" destOrd="0" presId="urn:microsoft.com/office/officeart/2005/8/layout/radial5"/>
    <dgm:cxn modelId="{7EC3296D-55E4-4FF4-BBDB-094F9BC13176}" type="presOf" srcId="{33B7F677-595F-4E4C-A19C-A2943748D394}" destId="{E04106CC-DD2B-48EB-A20A-C864D0768CB5}" srcOrd="0" destOrd="0" presId="urn:microsoft.com/office/officeart/2005/8/layout/radial5"/>
    <dgm:cxn modelId="{4713F64C-4E57-4ED9-A3E4-8B74D9FD68CD}" type="presOf" srcId="{33A5B1B4-9CD5-4B1B-8B38-9776F859D233}" destId="{0160C962-7325-4EDD-9EDA-61B6AFED8FD8}" srcOrd="0" destOrd="0" presId="urn:microsoft.com/office/officeart/2005/8/layout/radial5"/>
    <dgm:cxn modelId="{27FD8035-0A8C-466C-A363-7D989B08EF6A}" type="presOf" srcId="{515A94AF-BB19-48FC-83B0-3A11256BBC62}" destId="{BD35DA43-B00C-4132-815B-FAEDE19CA8CE}" srcOrd="1" destOrd="0" presId="urn:microsoft.com/office/officeart/2005/8/layout/radial5"/>
    <dgm:cxn modelId="{05AF4F46-9DC0-423C-AB2D-96E1C5205149}" type="presOf" srcId="{4A8CB82B-F255-49E2-BFAB-29E4F53BEF97}" destId="{AF96F674-94B7-4B25-BE52-D7C7D407633E}" srcOrd="1" destOrd="0" presId="urn:microsoft.com/office/officeart/2005/8/layout/radial5"/>
    <dgm:cxn modelId="{B95808BF-F78A-4074-8087-14983C7416ED}" type="presOf" srcId="{942FC13F-1D4B-4457-946C-D9B425616B1F}" destId="{4201A000-4C34-469D-9AEE-61170168A897}" srcOrd="0" destOrd="0" presId="urn:microsoft.com/office/officeart/2005/8/layout/radial5"/>
    <dgm:cxn modelId="{F1F55370-9EA9-4511-A3EB-3124B8F773CD}" type="presOf" srcId="{C55CC0A4-40F2-4DBC-BC00-5A5E4570B872}" destId="{97FE4164-DFFC-49D7-B801-E0B1F1E9C37C}" srcOrd="0" destOrd="0" presId="urn:microsoft.com/office/officeart/2005/8/layout/radial5"/>
    <dgm:cxn modelId="{6532314F-3915-40AC-8A7E-34D160A917B9}" srcId="{33A5B1B4-9CD5-4B1B-8B38-9776F859D233}" destId="{89F89129-7AFF-4CDD-AF0B-2A17CAE0EB49}" srcOrd="3" destOrd="0" parTransId="{F375324B-1E60-4F90-A6DA-C07A26259333}" sibTransId="{6D282BBA-0898-4652-82D5-B421AF3008D1}"/>
    <dgm:cxn modelId="{79328ED7-DDB2-4B41-9953-188B68D25767}" type="presOf" srcId="{515A94AF-BB19-48FC-83B0-3A11256BBC62}" destId="{3003F379-5F45-4DB7-9339-21D1BD5C7471}" srcOrd="0" destOrd="0" presId="urn:microsoft.com/office/officeart/2005/8/layout/radial5"/>
    <dgm:cxn modelId="{2056019E-967A-4443-9ADC-237C46B50E1F}" type="presOf" srcId="{467F98B9-897D-4D43-9116-4D3DD9E84DD3}" destId="{6FA64281-7E3B-4AE9-9BE9-D2EB76BB3E06}" srcOrd="0" destOrd="0" presId="urn:microsoft.com/office/officeart/2005/8/layout/radial5"/>
    <dgm:cxn modelId="{09AD0BB9-0390-4353-878B-CEC522AD455B}" type="presOf" srcId="{7210E6E5-78B2-4E39-8C53-3F3EE7570E09}" destId="{1B915B86-210B-4C9D-97DE-1C0A3CAC0A26}" srcOrd="1" destOrd="0" presId="urn:microsoft.com/office/officeart/2005/8/layout/radial5"/>
    <dgm:cxn modelId="{71837267-DB2D-4810-B5AE-FAF7C498A2DC}" type="presOf" srcId="{89F89129-7AFF-4CDD-AF0B-2A17CAE0EB49}" destId="{B36DF1B8-6CE1-4D93-8976-15FF6463114B}" srcOrd="0" destOrd="0" presId="urn:microsoft.com/office/officeart/2005/8/layout/radial5"/>
    <dgm:cxn modelId="{5096E07A-80D0-4A4B-BFF8-5819EA6D7E7B}" type="presOf" srcId="{FBAFA4E7-B212-4302-B704-22197B33AAB4}" destId="{274C12A1-17AB-40FB-9017-D763FD83F08D}" srcOrd="0" destOrd="0" presId="urn:microsoft.com/office/officeart/2005/8/layout/radial5"/>
    <dgm:cxn modelId="{D3D1F6D4-9D6D-4152-98E6-1C075CB9AFF4}" type="presOf" srcId="{CD62588F-AC67-4857-ABBF-DB2892CA7C7D}" destId="{66E8607C-BC10-4E3C-BAC7-AC247BC70135}" srcOrd="1" destOrd="0" presId="urn:microsoft.com/office/officeart/2005/8/layout/radial5"/>
    <dgm:cxn modelId="{825B0DE1-64C8-45A2-808F-20907FC81F23}" type="presOf" srcId="{37DDF959-E56D-4258-AC10-C4A22AD4AEA0}" destId="{5EF1C226-8FF1-4DB7-82DC-5B13B087B71B}" srcOrd="0" destOrd="0" presId="urn:microsoft.com/office/officeart/2005/8/layout/radial5"/>
    <dgm:cxn modelId="{3D2CE2B7-BD0A-4830-8146-C0B280CEEF0F}" srcId="{33B7F677-595F-4E4C-A19C-A2943748D394}" destId="{33A5B1B4-9CD5-4B1B-8B38-9776F859D233}" srcOrd="0" destOrd="0" parTransId="{3C064BD5-E00C-4C27-A4A1-451E65D9CF6D}" sibTransId="{FEF44B5C-3234-43FC-A318-93FEDD911B1D}"/>
    <dgm:cxn modelId="{9F3C49BA-875B-404B-9EBD-C685C6FF9D25}" type="presOf" srcId="{E25AC9FA-5F68-41DE-96C7-3C5B6AA4FE1C}" destId="{5EA77D4C-A10D-44AC-A3BA-3CE1F38102FD}" srcOrd="0" destOrd="0" presId="urn:microsoft.com/office/officeart/2005/8/layout/radial5"/>
    <dgm:cxn modelId="{F249854F-BAE5-4A7A-94F1-64AA2266980F}" srcId="{33A5B1B4-9CD5-4B1B-8B38-9776F859D233}" destId="{01AAD09B-27FD-42D3-B6AA-8F424A8334D0}" srcOrd="10" destOrd="0" parTransId="{35DB7248-FE25-4306-ACFF-9AD4372C10B5}" sibTransId="{5EF08A1E-C7BC-49A5-BDF6-B2769BD23CA3}"/>
    <dgm:cxn modelId="{652CCFBD-C8A4-4CEC-A673-93ECD8900481}" type="presOf" srcId="{CD62588F-AC67-4857-ABBF-DB2892CA7C7D}" destId="{486F3640-B442-4D78-8C94-6E11692FDD67}" srcOrd="0" destOrd="0" presId="urn:microsoft.com/office/officeart/2005/8/layout/radial5"/>
    <dgm:cxn modelId="{2B983253-E34B-4297-BADB-A961F3C60B5A}" type="presOf" srcId="{467F98B9-897D-4D43-9116-4D3DD9E84DD3}" destId="{F741DC87-0E12-47E0-9020-643CB901A5F3}" srcOrd="1" destOrd="0" presId="urn:microsoft.com/office/officeart/2005/8/layout/radial5"/>
    <dgm:cxn modelId="{850124B0-C137-4ABE-BE47-776B710E0910}" srcId="{33A5B1B4-9CD5-4B1B-8B38-9776F859D233}" destId="{E25AC9FA-5F68-41DE-96C7-3C5B6AA4FE1C}" srcOrd="0" destOrd="0" parTransId="{7210E6E5-78B2-4E39-8C53-3F3EE7570E09}" sibTransId="{764717A9-280F-439A-BDD5-C309A58C0FE9}"/>
    <dgm:cxn modelId="{18EC8D06-0C7A-4D98-AEAF-8F4A9A482F1A}" type="presOf" srcId="{053FED08-9955-4DAD-9653-6D3F762DC518}" destId="{C87C62D5-CB6E-472A-9961-47AA32748403}" srcOrd="1" destOrd="0" presId="urn:microsoft.com/office/officeart/2005/8/layout/radial5"/>
    <dgm:cxn modelId="{9C26D1F9-B339-45CA-9AA9-41F53369816D}" type="presOf" srcId="{7B22C136-CE1D-4601-88DF-836EF8F02483}" destId="{6FC0D241-559F-496B-B730-984E6C69A94C}" srcOrd="1" destOrd="0" presId="urn:microsoft.com/office/officeart/2005/8/layout/radial5"/>
    <dgm:cxn modelId="{B6EC6FCA-D791-469D-A71A-9381E9088587}" type="presOf" srcId="{7210E6E5-78B2-4E39-8C53-3F3EE7570E09}" destId="{435B9800-3230-4F8F-A0DC-BE43CEEA4EBE}" srcOrd="0" destOrd="0" presId="urn:microsoft.com/office/officeart/2005/8/layout/radial5"/>
    <dgm:cxn modelId="{A8E95483-8BC1-4B66-AFC1-DBBA15915A42}" type="presParOf" srcId="{E04106CC-DD2B-48EB-A20A-C864D0768CB5}" destId="{0160C962-7325-4EDD-9EDA-61B6AFED8FD8}" srcOrd="0" destOrd="0" presId="urn:microsoft.com/office/officeart/2005/8/layout/radial5"/>
    <dgm:cxn modelId="{0DAE5F2A-D593-49F6-87E6-99143CEF58F4}" type="presParOf" srcId="{E04106CC-DD2B-48EB-A20A-C864D0768CB5}" destId="{435B9800-3230-4F8F-A0DC-BE43CEEA4EBE}" srcOrd="1" destOrd="0" presId="urn:microsoft.com/office/officeart/2005/8/layout/radial5"/>
    <dgm:cxn modelId="{75F17558-3B02-47D2-AD43-EC30C2159F5D}" type="presParOf" srcId="{435B9800-3230-4F8F-A0DC-BE43CEEA4EBE}" destId="{1B915B86-210B-4C9D-97DE-1C0A3CAC0A26}" srcOrd="0" destOrd="0" presId="urn:microsoft.com/office/officeart/2005/8/layout/radial5"/>
    <dgm:cxn modelId="{FA8E2C9D-71EC-422F-9039-F504081DADB9}" type="presParOf" srcId="{E04106CC-DD2B-48EB-A20A-C864D0768CB5}" destId="{5EA77D4C-A10D-44AC-A3BA-3CE1F38102FD}" srcOrd="2" destOrd="0" presId="urn:microsoft.com/office/officeart/2005/8/layout/radial5"/>
    <dgm:cxn modelId="{B090D4FC-34FA-4E3A-A6D9-C1CFD700A201}" type="presParOf" srcId="{E04106CC-DD2B-48EB-A20A-C864D0768CB5}" destId="{486F3640-B442-4D78-8C94-6E11692FDD67}" srcOrd="3" destOrd="0" presId="urn:microsoft.com/office/officeart/2005/8/layout/radial5"/>
    <dgm:cxn modelId="{CB5612A9-5DA6-4E2F-B209-C7BD9357254C}" type="presParOf" srcId="{486F3640-B442-4D78-8C94-6E11692FDD67}" destId="{66E8607C-BC10-4E3C-BAC7-AC247BC70135}" srcOrd="0" destOrd="0" presId="urn:microsoft.com/office/officeart/2005/8/layout/radial5"/>
    <dgm:cxn modelId="{110BC2AB-729B-454E-BBCC-8E5281825709}" type="presParOf" srcId="{E04106CC-DD2B-48EB-A20A-C864D0768CB5}" destId="{97FE4164-DFFC-49D7-B801-E0B1F1E9C37C}" srcOrd="4" destOrd="0" presId="urn:microsoft.com/office/officeart/2005/8/layout/radial5"/>
    <dgm:cxn modelId="{77BC1BE9-E81A-4053-9BE8-55C406410299}" type="presParOf" srcId="{E04106CC-DD2B-48EB-A20A-C864D0768CB5}" destId="{ED2807D3-56D6-4453-AB90-CA7E112301A6}" srcOrd="5" destOrd="0" presId="urn:microsoft.com/office/officeart/2005/8/layout/radial5"/>
    <dgm:cxn modelId="{D54C2C68-2B7A-4FA1-814C-0D8D31708D77}" type="presParOf" srcId="{ED2807D3-56D6-4453-AB90-CA7E112301A6}" destId="{C87C62D5-CB6E-472A-9961-47AA32748403}" srcOrd="0" destOrd="0" presId="urn:microsoft.com/office/officeart/2005/8/layout/radial5"/>
    <dgm:cxn modelId="{EFE695C9-CBE4-4254-80EE-9567921F96EC}" type="presParOf" srcId="{E04106CC-DD2B-48EB-A20A-C864D0768CB5}" destId="{3C31E7A6-470C-42AC-AADD-36D1927B9E1F}" srcOrd="6" destOrd="0" presId="urn:microsoft.com/office/officeart/2005/8/layout/radial5"/>
    <dgm:cxn modelId="{EC869044-B68B-4F65-B2E7-D8C93AD27AB2}" type="presParOf" srcId="{E04106CC-DD2B-48EB-A20A-C864D0768CB5}" destId="{44ACE54F-EEEE-4B23-85F3-524F6F3E07D1}" srcOrd="7" destOrd="0" presId="urn:microsoft.com/office/officeart/2005/8/layout/radial5"/>
    <dgm:cxn modelId="{AC7E3D4A-6E3A-4C99-943C-EC2624C9E0FF}" type="presParOf" srcId="{44ACE54F-EEEE-4B23-85F3-524F6F3E07D1}" destId="{E2B4DBFA-021F-4785-9A19-A6CF03C05C60}" srcOrd="0" destOrd="0" presId="urn:microsoft.com/office/officeart/2005/8/layout/radial5"/>
    <dgm:cxn modelId="{37B11E7E-CF03-4BBE-BAA8-CFF55294748F}" type="presParOf" srcId="{E04106CC-DD2B-48EB-A20A-C864D0768CB5}" destId="{B36DF1B8-6CE1-4D93-8976-15FF6463114B}" srcOrd="8" destOrd="0" presId="urn:microsoft.com/office/officeart/2005/8/layout/radial5"/>
    <dgm:cxn modelId="{6C0BA950-A6C8-4ABA-BF7C-020AA3ADF5B8}" type="presParOf" srcId="{E04106CC-DD2B-48EB-A20A-C864D0768CB5}" destId="{6FA64281-7E3B-4AE9-9BE9-D2EB76BB3E06}" srcOrd="9" destOrd="0" presId="urn:microsoft.com/office/officeart/2005/8/layout/radial5"/>
    <dgm:cxn modelId="{788E0574-71C8-4E1F-81C1-85EB08D36BC2}" type="presParOf" srcId="{6FA64281-7E3B-4AE9-9BE9-D2EB76BB3E06}" destId="{F741DC87-0E12-47E0-9020-643CB901A5F3}" srcOrd="0" destOrd="0" presId="urn:microsoft.com/office/officeart/2005/8/layout/radial5"/>
    <dgm:cxn modelId="{BC9B8544-AE6B-40EB-8D80-7418361D0DE9}" type="presParOf" srcId="{E04106CC-DD2B-48EB-A20A-C864D0768CB5}" destId="{374B0734-9D3F-4AA7-A4D0-0B87DE70B99C}" srcOrd="10" destOrd="0" presId="urn:microsoft.com/office/officeart/2005/8/layout/radial5"/>
    <dgm:cxn modelId="{A1C465BF-7B89-4487-9986-506A15809EDF}" type="presParOf" srcId="{E04106CC-DD2B-48EB-A20A-C864D0768CB5}" destId="{55B6E115-84B9-4CCD-A253-6BF48F8647B2}" srcOrd="11" destOrd="0" presId="urn:microsoft.com/office/officeart/2005/8/layout/radial5"/>
    <dgm:cxn modelId="{6CD9CB34-BBE0-40D3-A329-5DD792D6FC3B}" type="presParOf" srcId="{55B6E115-84B9-4CCD-A253-6BF48F8647B2}" destId="{378C20A4-0F32-4B7A-A8D8-AA49699D1E8B}" srcOrd="0" destOrd="0" presId="urn:microsoft.com/office/officeart/2005/8/layout/radial5"/>
    <dgm:cxn modelId="{15981218-6649-44E6-B876-3053AF3DE267}" type="presParOf" srcId="{E04106CC-DD2B-48EB-A20A-C864D0768CB5}" destId="{9A573CF5-3CAB-44A0-9D46-B6E3F84E3C32}" srcOrd="12" destOrd="0" presId="urn:microsoft.com/office/officeart/2005/8/layout/radial5"/>
    <dgm:cxn modelId="{17537BF4-C147-45BB-9685-0ECA7CFF0212}" type="presParOf" srcId="{E04106CC-DD2B-48EB-A20A-C864D0768CB5}" destId="{AB4D05F2-F422-4DE1-8C31-27043BF461E9}" srcOrd="13" destOrd="0" presId="urn:microsoft.com/office/officeart/2005/8/layout/radial5"/>
    <dgm:cxn modelId="{91449CB7-178C-49B5-8DCC-B7C10B31CAA7}" type="presParOf" srcId="{AB4D05F2-F422-4DE1-8C31-27043BF461E9}" destId="{AF96F674-94B7-4B25-BE52-D7C7D407633E}" srcOrd="0" destOrd="0" presId="urn:microsoft.com/office/officeart/2005/8/layout/radial5"/>
    <dgm:cxn modelId="{5BAB4987-B76F-4191-A2D9-9094ADF600B2}" type="presParOf" srcId="{E04106CC-DD2B-48EB-A20A-C864D0768CB5}" destId="{274C12A1-17AB-40FB-9017-D763FD83F08D}" srcOrd="14" destOrd="0" presId="urn:microsoft.com/office/officeart/2005/8/layout/radial5"/>
    <dgm:cxn modelId="{75423BDE-8BD0-4E62-96D2-9FB0D48E66B2}" type="presParOf" srcId="{E04106CC-DD2B-48EB-A20A-C864D0768CB5}" destId="{0A4428B8-EB2B-4385-988E-EF1830CD4C53}" srcOrd="15" destOrd="0" presId="urn:microsoft.com/office/officeart/2005/8/layout/radial5"/>
    <dgm:cxn modelId="{431BC29D-6992-498E-955E-F815CD7E1531}" type="presParOf" srcId="{0A4428B8-EB2B-4385-988E-EF1830CD4C53}" destId="{6FC0D241-559F-496B-B730-984E6C69A94C}" srcOrd="0" destOrd="0" presId="urn:microsoft.com/office/officeart/2005/8/layout/radial5"/>
    <dgm:cxn modelId="{9E3DE96B-A078-430D-820E-EB23CABDE31A}" type="presParOf" srcId="{E04106CC-DD2B-48EB-A20A-C864D0768CB5}" destId="{4201A000-4C34-469D-9AEE-61170168A897}" srcOrd="16" destOrd="0" presId="urn:microsoft.com/office/officeart/2005/8/layout/radial5"/>
    <dgm:cxn modelId="{AE0B03EA-0F7A-471E-8E4A-7E7FE0E9FACA}" type="presParOf" srcId="{E04106CC-DD2B-48EB-A20A-C864D0768CB5}" destId="{3003F379-5F45-4DB7-9339-21D1BD5C7471}" srcOrd="17" destOrd="0" presId="urn:microsoft.com/office/officeart/2005/8/layout/radial5"/>
    <dgm:cxn modelId="{1A2F72BF-4801-45DE-BFA8-A3EA06D27EF2}" type="presParOf" srcId="{3003F379-5F45-4DB7-9339-21D1BD5C7471}" destId="{BD35DA43-B00C-4132-815B-FAEDE19CA8CE}" srcOrd="0" destOrd="0" presId="urn:microsoft.com/office/officeart/2005/8/layout/radial5"/>
    <dgm:cxn modelId="{4751FDC3-3C55-4718-A95B-99FEF7C7A090}" type="presParOf" srcId="{E04106CC-DD2B-48EB-A20A-C864D0768CB5}" destId="{5EF1C226-8FF1-4DB7-82DC-5B13B087B71B}" srcOrd="18" destOrd="0" presId="urn:microsoft.com/office/officeart/2005/8/layout/radial5"/>
    <dgm:cxn modelId="{A91B39B1-F2ED-47E6-A344-EB44C95B5491}" type="presParOf" srcId="{E04106CC-DD2B-48EB-A20A-C864D0768CB5}" destId="{06077E7B-F20C-42CC-9E82-EF8F6A27A1FD}" srcOrd="19" destOrd="0" presId="urn:microsoft.com/office/officeart/2005/8/layout/radial5"/>
    <dgm:cxn modelId="{54B339C5-8904-4E09-A17E-336E527CADB9}" type="presParOf" srcId="{06077E7B-F20C-42CC-9E82-EF8F6A27A1FD}" destId="{734B9BE9-FDF4-4AB5-8177-0BE1CE340A16}" srcOrd="0" destOrd="0" presId="urn:microsoft.com/office/officeart/2005/8/layout/radial5"/>
    <dgm:cxn modelId="{DA59D3BC-C327-44B8-AA73-6DCCC8CF6665}" type="presParOf" srcId="{E04106CC-DD2B-48EB-A20A-C864D0768CB5}" destId="{6EC7FCCF-E939-4833-A250-6AC7388E9161}" srcOrd="20" destOrd="0" presId="urn:microsoft.com/office/officeart/2005/8/layout/radial5"/>
    <dgm:cxn modelId="{E584CD84-21E2-4F18-8181-5B64ACC8B9F4}" type="presParOf" srcId="{E04106CC-DD2B-48EB-A20A-C864D0768CB5}" destId="{709A01F8-03CB-4665-978A-7F33A59B4C58}" srcOrd="21" destOrd="0" presId="urn:microsoft.com/office/officeart/2005/8/layout/radial5"/>
    <dgm:cxn modelId="{D48A012E-4487-41E6-B97D-6C09EE85DC68}" type="presParOf" srcId="{709A01F8-03CB-4665-978A-7F33A59B4C58}" destId="{2D4F9FD9-B1EB-4A97-AA8E-E86348DDA1F7}" srcOrd="0" destOrd="0" presId="urn:microsoft.com/office/officeart/2005/8/layout/radial5"/>
    <dgm:cxn modelId="{B5F98A42-5B84-4F69-A281-38212F1AC3B0}" type="presParOf" srcId="{E04106CC-DD2B-48EB-A20A-C864D0768CB5}" destId="{518B3552-DB71-4E95-AB78-4B277B13A75D}" srcOrd="22"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11DBFA-D276-4DA5-A179-C11FBCDD7B5C}" type="doc">
      <dgm:prSet loTypeId="urn:microsoft.com/office/officeart/2005/8/layout/cycle2" loCatId="cycle" qsTypeId="urn:microsoft.com/office/officeart/2005/8/quickstyle/3d1" qsCatId="3D" csTypeId="urn:microsoft.com/office/officeart/2005/8/colors/accent1_1" csCatId="accent1" phldr="1"/>
      <dgm:spPr/>
      <dgm:t>
        <a:bodyPr/>
        <a:lstStyle/>
        <a:p>
          <a:endParaRPr lang="en-US"/>
        </a:p>
      </dgm:t>
    </dgm:pt>
    <dgm:pt modelId="{40FAAE38-ED3A-4699-8BCA-10527B8D688E}">
      <dgm:prSet phldrT="[Text]" custT="1"/>
      <dgm:spPr>
        <a:xfrm>
          <a:off x="4544120" y="771"/>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16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التدريب الوظيفي</a:t>
          </a:r>
          <a:endParaRPr lang="en-US" sz="16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EB164CAA-4935-4460-A744-F56081C2BA80}" type="parTrans" cxnId="{726023E3-D7C7-4499-97FC-70D2CC23027E}">
      <dgm:prSet/>
      <dgm:spPr/>
      <dgm:t>
        <a:bodyPr/>
        <a:lstStyle/>
        <a:p>
          <a:endParaRPr lang="en-US"/>
        </a:p>
      </dgm:t>
    </dgm:pt>
    <dgm:pt modelId="{4DEEA69A-7770-426B-936E-9E9819D83ED6}" type="sibTrans" cxnId="{726023E3-D7C7-4499-97FC-70D2CC23027E}">
      <dgm:prSet/>
      <dgm:spPr>
        <a:xfrm rot="1800000">
          <a:off x="5915590" y="954707"/>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DE0196F1-E993-4B76-915F-494D8769457F}">
      <dgm:prSet phldrT="[Text]" custT="1"/>
      <dgm:spPr>
        <a:xfrm>
          <a:off x="6309688" y="1020123"/>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16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الدورات وورش العمل التطويرية والتأهيلية</a:t>
          </a:r>
          <a:endParaRPr lang="en-US" sz="16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5C086857-F9A6-4EEB-8173-0018FCF6D20C}" type="parTrans" cxnId="{4E83C482-F301-4B40-9360-3884CA434BEB}">
      <dgm:prSet/>
      <dgm:spPr/>
      <dgm:t>
        <a:bodyPr/>
        <a:lstStyle/>
        <a:p>
          <a:endParaRPr lang="en-US"/>
        </a:p>
      </dgm:t>
    </dgm:pt>
    <dgm:pt modelId="{5C4EAC0C-08CA-4D99-8907-49C9C9C746D7}" type="sibTrans" cxnId="{4E83C482-F301-4B40-9360-3884CA434BEB}">
      <dgm:prSet/>
      <dgm:spPr>
        <a:xfrm rot="5400000">
          <a:off x="6807235" y="2478618"/>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8307AADE-B46E-44DE-90A2-BAE38F2D5778}">
      <dgm:prSet phldrT="[Text]" custT="1"/>
      <dgm:spPr>
        <a:xfrm>
          <a:off x="6309688" y="3058826"/>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فعالية              يوم التصميم</a:t>
          </a:r>
          <a:endParaRPr lang="en-US" sz="20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85B3D015-45B0-4B64-8E51-E757C96D7530}" type="parTrans" cxnId="{569060CF-1AF5-4066-8A06-30476F3BB009}">
      <dgm:prSet/>
      <dgm:spPr/>
      <dgm:t>
        <a:bodyPr/>
        <a:lstStyle/>
        <a:p>
          <a:endParaRPr lang="en-US"/>
        </a:p>
      </dgm:t>
    </dgm:pt>
    <dgm:pt modelId="{82A5EDC0-2B90-461A-BC6F-C4212BB7290E}" type="sibTrans" cxnId="{569060CF-1AF5-4066-8A06-30476F3BB009}">
      <dgm:prSet/>
      <dgm:spPr>
        <a:xfrm rot="9000000">
          <a:off x="5933312" y="4012761"/>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E04718D4-7807-460C-89DA-36633E2F0F6F}">
      <dgm:prSet phldrT="[Text]" custT="1"/>
      <dgm:spPr>
        <a:xfrm>
          <a:off x="4544120" y="4078177"/>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ريادة الاعمال</a:t>
          </a:r>
        </a:p>
      </dgm:t>
    </dgm:pt>
    <dgm:pt modelId="{B781BCF8-9677-47B0-A90E-076F0F6EC500}" type="parTrans" cxnId="{63A61B56-28D0-4367-BC75-73DD794AB668}">
      <dgm:prSet/>
      <dgm:spPr/>
      <dgm:t>
        <a:bodyPr/>
        <a:lstStyle/>
        <a:p>
          <a:endParaRPr lang="en-US"/>
        </a:p>
      </dgm:t>
    </dgm:pt>
    <dgm:pt modelId="{E71002C7-737D-40A7-9C6D-51F4CC97BE9F}" type="sibTrans" cxnId="{63A61B56-28D0-4367-BC75-73DD794AB668}">
      <dgm:prSet/>
      <dgm:spPr>
        <a:xfrm rot="12600000">
          <a:off x="4167743" y="4022993"/>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08561ED6-F543-41E8-991F-DA1181FBB40A}">
      <dgm:prSet phldrT="[Text]" custT="1"/>
      <dgm:spPr>
        <a:xfrm>
          <a:off x="2778551" y="3058826"/>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معارض الوظائف</a:t>
          </a:r>
          <a:endParaRPr lang="en-US" sz="20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25BAB83E-66A7-4A57-8B89-CDD94D035E1D}" type="parTrans" cxnId="{FCCFD6DF-4DE1-42F3-AB6A-DF9C3BC1A97D}">
      <dgm:prSet/>
      <dgm:spPr/>
      <dgm:t>
        <a:bodyPr/>
        <a:lstStyle/>
        <a:p>
          <a:endParaRPr lang="en-US"/>
        </a:p>
      </dgm:t>
    </dgm:pt>
    <dgm:pt modelId="{7DA3AA61-D1A7-48AF-9101-B0CDEDD3FB09}" type="sibTrans" cxnId="{FCCFD6DF-4DE1-42F3-AB6A-DF9C3BC1A97D}">
      <dgm:prSet/>
      <dgm:spPr>
        <a:xfrm rot="16200000">
          <a:off x="3276098" y="2499081"/>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50782DED-F7FF-4451-B03A-5E0A3B168D94}">
      <dgm:prSet phldrT="[Text]" custT="1"/>
      <dgm:spPr>
        <a:xfrm>
          <a:off x="2778551" y="1020123"/>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البرنامج التوظيفي</a:t>
          </a:r>
          <a:endParaRPr lang="en-US" sz="20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3F7DEB1D-8DA7-4058-BB9F-16B4CE365EAD}" type="parTrans" cxnId="{0E48159A-E2AD-4948-A55D-C0B58BABB467}">
      <dgm:prSet/>
      <dgm:spPr/>
      <dgm:t>
        <a:bodyPr/>
        <a:lstStyle/>
        <a:p>
          <a:endParaRPr lang="en-US"/>
        </a:p>
      </dgm:t>
    </dgm:pt>
    <dgm:pt modelId="{5FEE7073-11E2-422A-ACCD-B5003EEDF4EB}" type="sibTrans" cxnId="{0E48159A-E2AD-4948-A55D-C0B58BABB467}">
      <dgm:prSet/>
      <dgm:spPr>
        <a:xfrm rot="19800000">
          <a:off x="4150022" y="964938"/>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7EC540F4-54B7-4919-9B5F-997F92682919}" type="pres">
      <dgm:prSet presAssocID="{BE11DBFA-D276-4DA5-A179-C11FBCDD7B5C}" presName="cycle" presStyleCnt="0">
        <dgm:presLayoutVars>
          <dgm:dir/>
          <dgm:resizeHandles val="exact"/>
        </dgm:presLayoutVars>
      </dgm:prSet>
      <dgm:spPr/>
      <dgm:t>
        <a:bodyPr/>
        <a:lstStyle/>
        <a:p>
          <a:endParaRPr lang="en-US"/>
        </a:p>
      </dgm:t>
    </dgm:pt>
    <dgm:pt modelId="{C9EB2C14-CADD-46F2-8FE0-BD456CE19095}" type="pres">
      <dgm:prSet presAssocID="{40FAAE38-ED3A-4699-8BCA-10527B8D688E}" presName="node" presStyleLbl="node1" presStyleIdx="0" presStyleCnt="6">
        <dgm:presLayoutVars>
          <dgm:bulletEnabled val="1"/>
        </dgm:presLayoutVars>
      </dgm:prSet>
      <dgm:spPr/>
      <dgm:t>
        <a:bodyPr/>
        <a:lstStyle/>
        <a:p>
          <a:endParaRPr lang="en-US"/>
        </a:p>
      </dgm:t>
    </dgm:pt>
    <dgm:pt modelId="{F17F334E-0635-4C0E-9CA9-BFB3C71E4BD7}" type="pres">
      <dgm:prSet presAssocID="{4DEEA69A-7770-426B-936E-9E9819D83ED6}" presName="sibTrans" presStyleLbl="sibTrans2D1" presStyleIdx="0" presStyleCnt="6"/>
      <dgm:spPr/>
      <dgm:t>
        <a:bodyPr/>
        <a:lstStyle/>
        <a:p>
          <a:endParaRPr lang="en-US"/>
        </a:p>
      </dgm:t>
    </dgm:pt>
    <dgm:pt modelId="{75E6228B-EFD4-4A64-B845-4619BE743199}" type="pres">
      <dgm:prSet presAssocID="{4DEEA69A-7770-426B-936E-9E9819D83ED6}" presName="connectorText" presStyleLbl="sibTrans2D1" presStyleIdx="0" presStyleCnt="6"/>
      <dgm:spPr/>
      <dgm:t>
        <a:bodyPr/>
        <a:lstStyle/>
        <a:p>
          <a:endParaRPr lang="en-US"/>
        </a:p>
      </dgm:t>
    </dgm:pt>
    <dgm:pt modelId="{2623BD20-6A67-485C-97EF-50E06AA9A0AC}" type="pres">
      <dgm:prSet presAssocID="{DE0196F1-E993-4B76-915F-494D8769457F}" presName="node" presStyleLbl="node1" presStyleIdx="1" presStyleCnt="6">
        <dgm:presLayoutVars>
          <dgm:bulletEnabled val="1"/>
        </dgm:presLayoutVars>
      </dgm:prSet>
      <dgm:spPr/>
      <dgm:t>
        <a:bodyPr/>
        <a:lstStyle/>
        <a:p>
          <a:endParaRPr lang="en-US"/>
        </a:p>
      </dgm:t>
    </dgm:pt>
    <dgm:pt modelId="{E3B30BD2-8C31-4890-8A8F-1156DB0011CF}" type="pres">
      <dgm:prSet presAssocID="{5C4EAC0C-08CA-4D99-8907-49C9C9C746D7}" presName="sibTrans" presStyleLbl="sibTrans2D1" presStyleIdx="1" presStyleCnt="6"/>
      <dgm:spPr/>
      <dgm:t>
        <a:bodyPr/>
        <a:lstStyle/>
        <a:p>
          <a:endParaRPr lang="en-US"/>
        </a:p>
      </dgm:t>
    </dgm:pt>
    <dgm:pt modelId="{C3B1FD92-6BC5-49F1-9CE2-B6B639AE6644}" type="pres">
      <dgm:prSet presAssocID="{5C4EAC0C-08CA-4D99-8907-49C9C9C746D7}" presName="connectorText" presStyleLbl="sibTrans2D1" presStyleIdx="1" presStyleCnt="6"/>
      <dgm:spPr/>
      <dgm:t>
        <a:bodyPr/>
        <a:lstStyle/>
        <a:p>
          <a:endParaRPr lang="en-US"/>
        </a:p>
      </dgm:t>
    </dgm:pt>
    <dgm:pt modelId="{DFA9B59F-6130-4CB3-ABBB-F82CC4984602}" type="pres">
      <dgm:prSet presAssocID="{8307AADE-B46E-44DE-90A2-BAE38F2D5778}" presName="node" presStyleLbl="node1" presStyleIdx="2" presStyleCnt="6">
        <dgm:presLayoutVars>
          <dgm:bulletEnabled val="1"/>
        </dgm:presLayoutVars>
      </dgm:prSet>
      <dgm:spPr/>
      <dgm:t>
        <a:bodyPr/>
        <a:lstStyle/>
        <a:p>
          <a:endParaRPr lang="en-US"/>
        </a:p>
      </dgm:t>
    </dgm:pt>
    <dgm:pt modelId="{4E8EC75C-B907-4B45-B3BF-DA44D75D2C71}" type="pres">
      <dgm:prSet presAssocID="{82A5EDC0-2B90-461A-BC6F-C4212BB7290E}" presName="sibTrans" presStyleLbl="sibTrans2D1" presStyleIdx="2" presStyleCnt="6"/>
      <dgm:spPr/>
      <dgm:t>
        <a:bodyPr/>
        <a:lstStyle/>
        <a:p>
          <a:endParaRPr lang="en-US"/>
        </a:p>
      </dgm:t>
    </dgm:pt>
    <dgm:pt modelId="{DECBD0EA-5D1F-4EF9-AF82-DDFBE888B113}" type="pres">
      <dgm:prSet presAssocID="{82A5EDC0-2B90-461A-BC6F-C4212BB7290E}" presName="connectorText" presStyleLbl="sibTrans2D1" presStyleIdx="2" presStyleCnt="6"/>
      <dgm:spPr/>
      <dgm:t>
        <a:bodyPr/>
        <a:lstStyle/>
        <a:p>
          <a:endParaRPr lang="en-US"/>
        </a:p>
      </dgm:t>
    </dgm:pt>
    <dgm:pt modelId="{25B4125E-B072-4F93-BB0C-56F232C01924}" type="pres">
      <dgm:prSet presAssocID="{E04718D4-7807-460C-89DA-36633E2F0F6F}" presName="node" presStyleLbl="node1" presStyleIdx="3" presStyleCnt="6">
        <dgm:presLayoutVars>
          <dgm:bulletEnabled val="1"/>
        </dgm:presLayoutVars>
      </dgm:prSet>
      <dgm:spPr/>
      <dgm:t>
        <a:bodyPr/>
        <a:lstStyle/>
        <a:p>
          <a:endParaRPr lang="en-US"/>
        </a:p>
      </dgm:t>
    </dgm:pt>
    <dgm:pt modelId="{E380E03D-85E8-4A52-95E2-17745A09233A}" type="pres">
      <dgm:prSet presAssocID="{E71002C7-737D-40A7-9C6D-51F4CC97BE9F}" presName="sibTrans" presStyleLbl="sibTrans2D1" presStyleIdx="3" presStyleCnt="6"/>
      <dgm:spPr/>
      <dgm:t>
        <a:bodyPr/>
        <a:lstStyle/>
        <a:p>
          <a:endParaRPr lang="en-US"/>
        </a:p>
      </dgm:t>
    </dgm:pt>
    <dgm:pt modelId="{3898E991-A504-4F38-9554-425951A8488B}" type="pres">
      <dgm:prSet presAssocID="{E71002C7-737D-40A7-9C6D-51F4CC97BE9F}" presName="connectorText" presStyleLbl="sibTrans2D1" presStyleIdx="3" presStyleCnt="6"/>
      <dgm:spPr/>
      <dgm:t>
        <a:bodyPr/>
        <a:lstStyle/>
        <a:p>
          <a:endParaRPr lang="en-US"/>
        </a:p>
      </dgm:t>
    </dgm:pt>
    <dgm:pt modelId="{400E2013-D30E-4E32-979D-7E11CC708A26}" type="pres">
      <dgm:prSet presAssocID="{08561ED6-F543-41E8-991F-DA1181FBB40A}" presName="node" presStyleLbl="node1" presStyleIdx="4" presStyleCnt="6">
        <dgm:presLayoutVars>
          <dgm:bulletEnabled val="1"/>
        </dgm:presLayoutVars>
      </dgm:prSet>
      <dgm:spPr/>
      <dgm:t>
        <a:bodyPr/>
        <a:lstStyle/>
        <a:p>
          <a:endParaRPr lang="en-US"/>
        </a:p>
      </dgm:t>
    </dgm:pt>
    <dgm:pt modelId="{902941BB-5197-430E-97DD-C41A2C2D8727}" type="pres">
      <dgm:prSet presAssocID="{7DA3AA61-D1A7-48AF-9101-B0CDEDD3FB09}" presName="sibTrans" presStyleLbl="sibTrans2D1" presStyleIdx="4" presStyleCnt="6"/>
      <dgm:spPr/>
      <dgm:t>
        <a:bodyPr/>
        <a:lstStyle/>
        <a:p>
          <a:endParaRPr lang="en-US"/>
        </a:p>
      </dgm:t>
    </dgm:pt>
    <dgm:pt modelId="{D30B5C05-A069-4349-A9B6-4401DE94B00B}" type="pres">
      <dgm:prSet presAssocID="{7DA3AA61-D1A7-48AF-9101-B0CDEDD3FB09}" presName="connectorText" presStyleLbl="sibTrans2D1" presStyleIdx="4" presStyleCnt="6"/>
      <dgm:spPr/>
      <dgm:t>
        <a:bodyPr/>
        <a:lstStyle/>
        <a:p>
          <a:endParaRPr lang="en-US"/>
        </a:p>
      </dgm:t>
    </dgm:pt>
    <dgm:pt modelId="{941CF8D9-BD6D-4249-BB16-FE00A337A82F}" type="pres">
      <dgm:prSet presAssocID="{50782DED-F7FF-4451-B03A-5E0A3B168D94}" presName="node" presStyleLbl="node1" presStyleIdx="5" presStyleCnt="6">
        <dgm:presLayoutVars>
          <dgm:bulletEnabled val="1"/>
        </dgm:presLayoutVars>
      </dgm:prSet>
      <dgm:spPr/>
      <dgm:t>
        <a:bodyPr/>
        <a:lstStyle/>
        <a:p>
          <a:endParaRPr lang="en-US"/>
        </a:p>
      </dgm:t>
    </dgm:pt>
    <dgm:pt modelId="{9AF69294-3DA0-49F1-A7A1-60E397849B57}" type="pres">
      <dgm:prSet presAssocID="{5FEE7073-11E2-422A-ACCD-B5003EEDF4EB}" presName="sibTrans" presStyleLbl="sibTrans2D1" presStyleIdx="5" presStyleCnt="6"/>
      <dgm:spPr/>
      <dgm:t>
        <a:bodyPr/>
        <a:lstStyle/>
        <a:p>
          <a:endParaRPr lang="en-US"/>
        </a:p>
      </dgm:t>
    </dgm:pt>
    <dgm:pt modelId="{C9B83AFE-76D4-4660-A6DD-DC9E8D0D810C}" type="pres">
      <dgm:prSet presAssocID="{5FEE7073-11E2-422A-ACCD-B5003EEDF4EB}" presName="connectorText" presStyleLbl="sibTrans2D1" presStyleIdx="5" presStyleCnt="6"/>
      <dgm:spPr/>
      <dgm:t>
        <a:bodyPr/>
        <a:lstStyle/>
        <a:p>
          <a:endParaRPr lang="en-US"/>
        </a:p>
      </dgm:t>
    </dgm:pt>
  </dgm:ptLst>
  <dgm:cxnLst>
    <dgm:cxn modelId="{92F2584E-82E8-4709-85DA-6BC8EFD20256}" type="presOf" srcId="{40FAAE38-ED3A-4699-8BCA-10527B8D688E}" destId="{C9EB2C14-CADD-46F2-8FE0-BD456CE19095}" srcOrd="0" destOrd="0" presId="urn:microsoft.com/office/officeart/2005/8/layout/cycle2"/>
    <dgm:cxn modelId="{DFAB30AB-9FE4-42AE-970F-2512C0D50C6E}" type="presOf" srcId="{7DA3AA61-D1A7-48AF-9101-B0CDEDD3FB09}" destId="{D30B5C05-A069-4349-A9B6-4401DE94B00B}" srcOrd="1" destOrd="0" presId="urn:microsoft.com/office/officeart/2005/8/layout/cycle2"/>
    <dgm:cxn modelId="{F4138A0C-C3AF-4144-96DA-DD23291C2D69}" type="presOf" srcId="{50782DED-F7FF-4451-B03A-5E0A3B168D94}" destId="{941CF8D9-BD6D-4249-BB16-FE00A337A82F}" srcOrd="0" destOrd="0" presId="urn:microsoft.com/office/officeart/2005/8/layout/cycle2"/>
    <dgm:cxn modelId="{E8FB6726-CC48-4E8D-A226-FF5D812A95A0}" type="presOf" srcId="{82A5EDC0-2B90-461A-BC6F-C4212BB7290E}" destId="{DECBD0EA-5D1F-4EF9-AF82-DDFBE888B113}" srcOrd="1" destOrd="0" presId="urn:microsoft.com/office/officeart/2005/8/layout/cycle2"/>
    <dgm:cxn modelId="{766E0231-670A-4714-A659-13D01C6AEB51}" type="presOf" srcId="{7DA3AA61-D1A7-48AF-9101-B0CDEDD3FB09}" destId="{902941BB-5197-430E-97DD-C41A2C2D8727}" srcOrd="0" destOrd="0" presId="urn:microsoft.com/office/officeart/2005/8/layout/cycle2"/>
    <dgm:cxn modelId="{ADB51EDA-5D60-46C1-83B9-8261101F391E}" type="presOf" srcId="{5FEE7073-11E2-422A-ACCD-B5003EEDF4EB}" destId="{9AF69294-3DA0-49F1-A7A1-60E397849B57}" srcOrd="0" destOrd="0" presId="urn:microsoft.com/office/officeart/2005/8/layout/cycle2"/>
    <dgm:cxn modelId="{726023E3-D7C7-4499-97FC-70D2CC23027E}" srcId="{BE11DBFA-D276-4DA5-A179-C11FBCDD7B5C}" destId="{40FAAE38-ED3A-4699-8BCA-10527B8D688E}" srcOrd="0" destOrd="0" parTransId="{EB164CAA-4935-4460-A744-F56081C2BA80}" sibTransId="{4DEEA69A-7770-426B-936E-9E9819D83ED6}"/>
    <dgm:cxn modelId="{189C0FAD-5416-4FA2-90BF-FD1FAA2C1A3E}" type="presOf" srcId="{82A5EDC0-2B90-461A-BC6F-C4212BB7290E}" destId="{4E8EC75C-B907-4B45-B3BF-DA44D75D2C71}" srcOrd="0" destOrd="0" presId="urn:microsoft.com/office/officeart/2005/8/layout/cycle2"/>
    <dgm:cxn modelId="{A0CC6E0D-768C-47C3-9C01-9C31B51A9D82}" type="presOf" srcId="{4DEEA69A-7770-426B-936E-9E9819D83ED6}" destId="{75E6228B-EFD4-4A64-B845-4619BE743199}" srcOrd="1" destOrd="0" presId="urn:microsoft.com/office/officeart/2005/8/layout/cycle2"/>
    <dgm:cxn modelId="{EE7C4CF8-CBD2-4628-B8E8-957384DA2AFC}" type="presOf" srcId="{BE11DBFA-D276-4DA5-A179-C11FBCDD7B5C}" destId="{7EC540F4-54B7-4919-9B5F-997F92682919}" srcOrd="0" destOrd="0" presId="urn:microsoft.com/office/officeart/2005/8/layout/cycle2"/>
    <dgm:cxn modelId="{FE567FF5-2AFA-4649-9B54-953B506731CA}" type="presOf" srcId="{5FEE7073-11E2-422A-ACCD-B5003EEDF4EB}" destId="{C9B83AFE-76D4-4660-A6DD-DC9E8D0D810C}" srcOrd="1" destOrd="0" presId="urn:microsoft.com/office/officeart/2005/8/layout/cycle2"/>
    <dgm:cxn modelId="{4E83C482-F301-4B40-9360-3884CA434BEB}" srcId="{BE11DBFA-D276-4DA5-A179-C11FBCDD7B5C}" destId="{DE0196F1-E993-4B76-915F-494D8769457F}" srcOrd="1" destOrd="0" parTransId="{5C086857-F9A6-4EEB-8173-0018FCF6D20C}" sibTransId="{5C4EAC0C-08CA-4D99-8907-49C9C9C746D7}"/>
    <dgm:cxn modelId="{89A9071E-6010-4570-A5E5-980118F22B28}" type="presOf" srcId="{DE0196F1-E993-4B76-915F-494D8769457F}" destId="{2623BD20-6A67-485C-97EF-50E06AA9A0AC}" srcOrd="0" destOrd="0" presId="urn:microsoft.com/office/officeart/2005/8/layout/cycle2"/>
    <dgm:cxn modelId="{FCCFD6DF-4DE1-42F3-AB6A-DF9C3BC1A97D}" srcId="{BE11DBFA-D276-4DA5-A179-C11FBCDD7B5C}" destId="{08561ED6-F543-41E8-991F-DA1181FBB40A}" srcOrd="4" destOrd="0" parTransId="{25BAB83E-66A7-4A57-8B89-CDD94D035E1D}" sibTransId="{7DA3AA61-D1A7-48AF-9101-B0CDEDD3FB09}"/>
    <dgm:cxn modelId="{902C810E-5DFF-4B00-9A65-9CA0B861DBB6}" type="presOf" srcId="{4DEEA69A-7770-426B-936E-9E9819D83ED6}" destId="{F17F334E-0635-4C0E-9CA9-BFB3C71E4BD7}" srcOrd="0" destOrd="0" presId="urn:microsoft.com/office/officeart/2005/8/layout/cycle2"/>
    <dgm:cxn modelId="{AE36DBDF-7836-4A0A-B898-752B1EFA3AF2}" type="presOf" srcId="{E04718D4-7807-460C-89DA-36633E2F0F6F}" destId="{25B4125E-B072-4F93-BB0C-56F232C01924}" srcOrd="0" destOrd="0" presId="urn:microsoft.com/office/officeart/2005/8/layout/cycle2"/>
    <dgm:cxn modelId="{9A92A99B-132A-49CB-810A-D6CF8F16BC55}" type="presOf" srcId="{E71002C7-737D-40A7-9C6D-51F4CC97BE9F}" destId="{3898E991-A504-4F38-9554-425951A8488B}" srcOrd="1" destOrd="0" presId="urn:microsoft.com/office/officeart/2005/8/layout/cycle2"/>
    <dgm:cxn modelId="{0E48159A-E2AD-4948-A55D-C0B58BABB467}" srcId="{BE11DBFA-D276-4DA5-A179-C11FBCDD7B5C}" destId="{50782DED-F7FF-4451-B03A-5E0A3B168D94}" srcOrd="5" destOrd="0" parTransId="{3F7DEB1D-8DA7-4058-BB9F-16B4CE365EAD}" sibTransId="{5FEE7073-11E2-422A-ACCD-B5003EEDF4EB}"/>
    <dgm:cxn modelId="{AFA8C7A8-DEAA-4A5E-9E68-16FA5E19C494}" type="presOf" srcId="{5C4EAC0C-08CA-4D99-8907-49C9C9C746D7}" destId="{C3B1FD92-6BC5-49F1-9CE2-B6B639AE6644}" srcOrd="1" destOrd="0" presId="urn:microsoft.com/office/officeart/2005/8/layout/cycle2"/>
    <dgm:cxn modelId="{569060CF-1AF5-4066-8A06-30476F3BB009}" srcId="{BE11DBFA-D276-4DA5-A179-C11FBCDD7B5C}" destId="{8307AADE-B46E-44DE-90A2-BAE38F2D5778}" srcOrd="2" destOrd="0" parTransId="{85B3D015-45B0-4B64-8E51-E757C96D7530}" sibTransId="{82A5EDC0-2B90-461A-BC6F-C4212BB7290E}"/>
    <dgm:cxn modelId="{63A61B56-28D0-4367-BC75-73DD794AB668}" srcId="{BE11DBFA-D276-4DA5-A179-C11FBCDD7B5C}" destId="{E04718D4-7807-460C-89DA-36633E2F0F6F}" srcOrd="3" destOrd="0" parTransId="{B781BCF8-9677-47B0-A90E-076F0F6EC500}" sibTransId="{E71002C7-737D-40A7-9C6D-51F4CC97BE9F}"/>
    <dgm:cxn modelId="{4E787F86-F399-4A47-9705-C0EC5D9BC079}" type="presOf" srcId="{08561ED6-F543-41E8-991F-DA1181FBB40A}" destId="{400E2013-D30E-4E32-979D-7E11CC708A26}" srcOrd="0" destOrd="0" presId="urn:microsoft.com/office/officeart/2005/8/layout/cycle2"/>
    <dgm:cxn modelId="{22E48DEE-CAC3-4D7C-BA20-359CA81F7100}" type="presOf" srcId="{8307AADE-B46E-44DE-90A2-BAE38F2D5778}" destId="{DFA9B59F-6130-4CB3-ABBB-F82CC4984602}" srcOrd="0" destOrd="0" presId="urn:microsoft.com/office/officeart/2005/8/layout/cycle2"/>
    <dgm:cxn modelId="{044C7706-E19F-4AF0-AA53-15E6652302E9}" type="presOf" srcId="{5C4EAC0C-08CA-4D99-8907-49C9C9C746D7}" destId="{E3B30BD2-8C31-4890-8A8F-1156DB0011CF}" srcOrd="0" destOrd="0" presId="urn:microsoft.com/office/officeart/2005/8/layout/cycle2"/>
    <dgm:cxn modelId="{60FA2893-8700-4192-96EE-68D4BD1F147D}" type="presOf" srcId="{E71002C7-737D-40A7-9C6D-51F4CC97BE9F}" destId="{E380E03D-85E8-4A52-95E2-17745A09233A}" srcOrd="0" destOrd="0" presId="urn:microsoft.com/office/officeart/2005/8/layout/cycle2"/>
    <dgm:cxn modelId="{96DA4E5C-D116-47AC-8893-31602A50B2E3}" type="presParOf" srcId="{7EC540F4-54B7-4919-9B5F-997F92682919}" destId="{C9EB2C14-CADD-46F2-8FE0-BD456CE19095}" srcOrd="0" destOrd="0" presId="urn:microsoft.com/office/officeart/2005/8/layout/cycle2"/>
    <dgm:cxn modelId="{DBE8A7F2-5713-4401-8548-0CCBA02653AE}" type="presParOf" srcId="{7EC540F4-54B7-4919-9B5F-997F92682919}" destId="{F17F334E-0635-4C0E-9CA9-BFB3C71E4BD7}" srcOrd="1" destOrd="0" presId="urn:microsoft.com/office/officeart/2005/8/layout/cycle2"/>
    <dgm:cxn modelId="{D3798BE7-3F62-4054-BBD1-6DF94D627E8E}" type="presParOf" srcId="{F17F334E-0635-4C0E-9CA9-BFB3C71E4BD7}" destId="{75E6228B-EFD4-4A64-B845-4619BE743199}" srcOrd="0" destOrd="0" presId="urn:microsoft.com/office/officeart/2005/8/layout/cycle2"/>
    <dgm:cxn modelId="{84FC5475-6E0B-40FF-AF63-90A9A6C5C566}" type="presParOf" srcId="{7EC540F4-54B7-4919-9B5F-997F92682919}" destId="{2623BD20-6A67-485C-97EF-50E06AA9A0AC}" srcOrd="2" destOrd="0" presId="urn:microsoft.com/office/officeart/2005/8/layout/cycle2"/>
    <dgm:cxn modelId="{45FA8DE3-5C94-4907-A477-B50115C1F3DE}" type="presParOf" srcId="{7EC540F4-54B7-4919-9B5F-997F92682919}" destId="{E3B30BD2-8C31-4890-8A8F-1156DB0011CF}" srcOrd="3" destOrd="0" presId="urn:microsoft.com/office/officeart/2005/8/layout/cycle2"/>
    <dgm:cxn modelId="{6E22D577-8A36-4E88-9AC6-AA5EEB115311}" type="presParOf" srcId="{E3B30BD2-8C31-4890-8A8F-1156DB0011CF}" destId="{C3B1FD92-6BC5-49F1-9CE2-B6B639AE6644}" srcOrd="0" destOrd="0" presId="urn:microsoft.com/office/officeart/2005/8/layout/cycle2"/>
    <dgm:cxn modelId="{FA52C37C-1A39-4097-9799-5739A36BD361}" type="presParOf" srcId="{7EC540F4-54B7-4919-9B5F-997F92682919}" destId="{DFA9B59F-6130-4CB3-ABBB-F82CC4984602}" srcOrd="4" destOrd="0" presId="urn:microsoft.com/office/officeart/2005/8/layout/cycle2"/>
    <dgm:cxn modelId="{C8AD0A0E-1FF4-401C-9D6C-8214708F9D2D}" type="presParOf" srcId="{7EC540F4-54B7-4919-9B5F-997F92682919}" destId="{4E8EC75C-B907-4B45-B3BF-DA44D75D2C71}" srcOrd="5" destOrd="0" presId="urn:microsoft.com/office/officeart/2005/8/layout/cycle2"/>
    <dgm:cxn modelId="{5FA3C540-2B6E-43E4-A69A-030462C550E5}" type="presParOf" srcId="{4E8EC75C-B907-4B45-B3BF-DA44D75D2C71}" destId="{DECBD0EA-5D1F-4EF9-AF82-DDFBE888B113}" srcOrd="0" destOrd="0" presId="urn:microsoft.com/office/officeart/2005/8/layout/cycle2"/>
    <dgm:cxn modelId="{6879B29B-0479-4C5C-A064-BA976F493835}" type="presParOf" srcId="{7EC540F4-54B7-4919-9B5F-997F92682919}" destId="{25B4125E-B072-4F93-BB0C-56F232C01924}" srcOrd="6" destOrd="0" presId="urn:microsoft.com/office/officeart/2005/8/layout/cycle2"/>
    <dgm:cxn modelId="{9A62CF99-A272-427A-BA04-09455F97CBBC}" type="presParOf" srcId="{7EC540F4-54B7-4919-9B5F-997F92682919}" destId="{E380E03D-85E8-4A52-95E2-17745A09233A}" srcOrd="7" destOrd="0" presId="urn:microsoft.com/office/officeart/2005/8/layout/cycle2"/>
    <dgm:cxn modelId="{2D847617-E458-44ED-A572-B6BB2C2224DD}" type="presParOf" srcId="{E380E03D-85E8-4A52-95E2-17745A09233A}" destId="{3898E991-A504-4F38-9554-425951A8488B}" srcOrd="0" destOrd="0" presId="urn:microsoft.com/office/officeart/2005/8/layout/cycle2"/>
    <dgm:cxn modelId="{F3193328-2A36-4437-801C-1F8F2C8CA12B}" type="presParOf" srcId="{7EC540F4-54B7-4919-9B5F-997F92682919}" destId="{400E2013-D30E-4E32-979D-7E11CC708A26}" srcOrd="8" destOrd="0" presId="urn:microsoft.com/office/officeart/2005/8/layout/cycle2"/>
    <dgm:cxn modelId="{EA6A7483-569F-4513-82BA-6077708318C4}" type="presParOf" srcId="{7EC540F4-54B7-4919-9B5F-997F92682919}" destId="{902941BB-5197-430E-97DD-C41A2C2D8727}" srcOrd="9" destOrd="0" presId="urn:microsoft.com/office/officeart/2005/8/layout/cycle2"/>
    <dgm:cxn modelId="{427AE650-A118-4575-A53F-6731530FD095}" type="presParOf" srcId="{902941BB-5197-430E-97DD-C41A2C2D8727}" destId="{D30B5C05-A069-4349-A9B6-4401DE94B00B}" srcOrd="0" destOrd="0" presId="urn:microsoft.com/office/officeart/2005/8/layout/cycle2"/>
    <dgm:cxn modelId="{CC1FCB22-D9B5-46AF-8461-10A91EEEDEAA}" type="presParOf" srcId="{7EC540F4-54B7-4919-9B5F-997F92682919}" destId="{941CF8D9-BD6D-4249-BB16-FE00A337A82F}" srcOrd="10" destOrd="0" presId="urn:microsoft.com/office/officeart/2005/8/layout/cycle2"/>
    <dgm:cxn modelId="{5DF03E18-CDCB-4106-87DC-5586BBE0C28F}" type="presParOf" srcId="{7EC540F4-54B7-4919-9B5F-997F92682919}" destId="{9AF69294-3DA0-49F1-A7A1-60E397849B57}" srcOrd="11" destOrd="0" presId="urn:microsoft.com/office/officeart/2005/8/layout/cycle2"/>
    <dgm:cxn modelId="{D9BE03C7-42B5-486B-BF41-CE1435A00CFC}" type="presParOf" srcId="{9AF69294-3DA0-49F1-A7A1-60E397849B57}" destId="{C9B83AFE-76D4-4660-A6DD-DC9E8D0D810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0C962-7325-4EDD-9EDA-61B6AFED8FD8}">
      <dsp:nvSpPr>
        <dsp:cNvPr id="0" name=""/>
        <dsp:cNvSpPr/>
      </dsp:nvSpPr>
      <dsp:spPr>
        <a:xfrm>
          <a:off x="4778227" y="2393397"/>
          <a:ext cx="2600693" cy="2471082"/>
        </a:xfrm>
        <a:prstGeom prst="ellipse">
          <a:avLst/>
        </a:prstGeom>
        <a:solidFill>
          <a:schemeClr val="accent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ar-IQ" sz="3400" kern="1200" dirty="0"/>
            <a:t>شعبة التأهيل والتوظيف والمتابعة</a:t>
          </a:r>
          <a:endParaRPr lang="en-US" sz="3400" kern="1200" dirty="0"/>
        </a:p>
      </dsp:txBody>
      <dsp:txXfrm>
        <a:off x="5159090" y="2755279"/>
        <a:ext cx="1838967" cy="1747318"/>
      </dsp:txXfrm>
    </dsp:sp>
    <dsp:sp modelId="{435B9800-3230-4F8F-A0DC-BE43CEEA4EBE}">
      <dsp:nvSpPr>
        <dsp:cNvPr id="0" name=""/>
        <dsp:cNvSpPr/>
      </dsp:nvSpPr>
      <dsp:spPr>
        <a:xfrm rot="16200000">
          <a:off x="5791109" y="1644987"/>
          <a:ext cx="574929"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a:off x="5857798" y="1800594"/>
        <a:ext cx="441552" cy="266754"/>
      </dsp:txXfrm>
    </dsp:sp>
    <dsp:sp modelId="{5EA77D4C-A10D-44AC-A3BA-3CE1F38102FD}">
      <dsp:nvSpPr>
        <dsp:cNvPr id="0" name=""/>
        <dsp:cNvSpPr/>
      </dsp:nvSpPr>
      <dsp:spPr>
        <a:xfrm>
          <a:off x="5437476" y="26430"/>
          <a:ext cx="1282194" cy="1282194"/>
        </a:xfrm>
        <a:prstGeom prst="ellipse">
          <a:avLst/>
        </a:prstGeom>
        <a:blipFill dpi="0" rotWithShape="0">
          <a:blip xmlns:r="http://schemas.openxmlformats.org/officeDocument/2006/relationships" r:embed="rId1"/>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5625249" y="214203"/>
        <a:ext cx="906648" cy="906648"/>
      </dsp:txXfrm>
    </dsp:sp>
    <dsp:sp modelId="{486F3640-B442-4D78-8C94-6E11692FDD67}">
      <dsp:nvSpPr>
        <dsp:cNvPr id="0" name=""/>
        <dsp:cNvSpPr/>
      </dsp:nvSpPr>
      <dsp:spPr>
        <a:xfrm rot="18163636">
          <a:off x="6753277" y="1916875"/>
          <a:ext cx="565424"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dirty="0"/>
        </a:p>
      </dsp:txBody>
      <dsp:txXfrm>
        <a:off x="6783911" y="2061895"/>
        <a:ext cx="432047" cy="266754"/>
      </dsp:txXfrm>
    </dsp:sp>
    <dsp:sp modelId="{97FE4164-DFFC-49D7-B801-E0B1F1E9C37C}">
      <dsp:nvSpPr>
        <dsp:cNvPr id="0" name=""/>
        <dsp:cNvSpPr/>
      </dsp:nvSpPr>
      <dsp:spPr>
        <a:xfrm>
          <a:off x="7038536" y="496544"/>
          <a:ext cx="1282194" cy="1282194"/>
        </a:xfrm>
        <a:prstGeom prst="ellipse">
          <a:avLst/>
        </a:prstGeom>
        <a:blipFill rotWithShape="0">
          <a:blip xmlns:r="http://schemas.openxmlformats.org/officeDocument/2006/relationships" r:embed="rId2"/>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7226309" y="684317"/>
        <a:ext cx="906648" cy="906648"/>
      </dsp:txXfrm>
    </dsp:sp>
    <dsp:sp modelId="{ED2807D3-56D6-4453-AB90-CA7E112301A6}">
      <dsp:nvSpPr>
        <dsp:cNvPr id="0" name=""/>
        <dsp:cNvSpPr/>
      </dsp:nvSpPr>
      <dsp:spPr>
        <a:xfrm rot="20127273">
          <a:off x="7432362" y="2663509"/>
          <a:ext cx="546896"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a:off x="7438389" y="2780130"/>
        <a:ext cx="413519" cy="266754"/>
      </dsp:txXfrm>
    </dsp:sp>
    <dsp:sp modelId="{3C31E7A6-470C-42AC-AADD-36D1927B9E1F}">
      <dsp:nvSpPr>
        <dsp:cNvPr id="0" name=""/>
        <dsp:cNvSpPr/>
      </dsp:nvSpPr>
      <dsp:spPr>
        <a:xfrm>
          <a:off x="8131270" y="1757626"/>
          <a:ext cx="1282194" cy="1282194"/>
        </a:xfrm>
        <a:prstGeom prst="ellipse">
          <a:avLst/>
        </a:prstGeom>
        <a:blipFill rotWithShape="0">
          <a:blip xmlns:r="http://schemas.openxmlformats.org/officeDocument/2006/relationships" r:embed="rId3"/>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8319043" y="1945399"/>
        <a:ext cx="906648" cy="906648"/>
      </dsp:txXfrm>
    </dsp:sp>
    <dsp:sp modelId="{44ACE54F-EEEE-4B23-85F3-524F6F3E07D1}">
      <dsp:nvSpPr>
        <dsp:cNvPr id="0" name=""/>
        <dsp:cNvSpPr/>
      </dsp:nvSpPr>
      <dsp:spPr>
        <a:xfrm rot="490909">
          <a:off x="7583946" y="3661999"/>
          <a:ext cx="541332"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a:off x="7584625" y="3741426"/>
        <a:ext cx="407955" cy="266754"/>
      </dsp:txXfrm>
    </dsp:sp>
    <dsp:sp modelId="{B36DF1B8-6CE1-4D93-8976-15FF6463114B}">
      <dsp:nvSpPr>
        <dsp:cNvPr id="0" name=""/>
        <dsp:cNvSpPr/>
      </dsp:nvSpPr>
      <dsp:spPr>
        <a:xfrm>
          <a:off x="8368744" y="3409293"/>
          <a:ext cx="1282194" cy="1282194"/>
        </a:xfrm>
        <a:prstGeom prst="ellipse">
          <a:avLst/>
        </a:prstGeom>
        <a:blipFill rotWithShape="0">
          <a:blip xmlns:r="http://schemas.openxmlformats.org/officeDocument/2006/relationships" r:embed="rId4"/>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8556517" y="3597066"/>
        <a:ext cx="906648" cy="906648"/>
      </dsp:txXfrm>
    </dsp:sp>
    <dsp:sp modelId="{6FA64281-7E3B-4AE9-9BE9-D2EB76BB3E06}">
      <dsp:nvSpPr>
        <dsp:cNvPr id="0" name=""/>
        <dsp:cNvSpPr/>
      </dsp:nvSpPr>
      <dsp:spPr>
        <a:xfrm rot="2454545">
          <a:off x="7145894" y="4572352"/>
          <a:ext cx="555960"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a:off x="7162183" y="4617598"/>
        <a:ext cx="422583" cy="266754"/>
      </dsp:txXfrm>
    </dsp:sp>
    <dsp:sp modelId="{374B0734-9D3F-4AA7-A4D0-0B87DE70B99C}">
      <dsp:nvSpPr>
        <dsp:cNvPr id="0" name=""/>
        <dsp:cNvSpPr/>
      </dsp:nvSpPr>
      <dsp:spPr>
        <a:xfrm>
          <a:off x="7675561" y="4927152"/>
          <a:ext cx="1282194" cy="1282194"/>
        </a:xfrm>
        <a:prstGeom prst="ellipse">
          <a:avLst/>
        </a:prstGeom>
        <a:blipFill rotWithShape="0">
          <a:blip xmlns:r="http://schemas.openxmlformats.org/officeDocument/2006/relationships" r:embed="rId5"/>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7863334" y="5114925"/>
        <a:ext cx="906648" cy="906648"/>
      </dsp:txXfrm>
    </dsp:sp>
    <dsp:sp modelId="{55B6E115-84B9-4CCD-A253-6BF48F8647B2}">
      <dsp:nvSpPr>
        <dsp:cNvPr id="0" name=""/>
        <dsp:cNvSpPr/>
      </dsp:nvSpPr>
      <dsp:spPr>
        <a:xfrm rot="4353814">
          <a:off x="6345260" y="4997221"/>
          <a:ext cx="465763"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a:off x="6391965" y="5022515"/>
        <a:ext cx="332386" cy="266754"/>
      </dsp:txXfrm>
    </dsp:sp>
    <dsp:sp modelId="{9A573CF5-3CAB-44A0-9D46-B6E3F84E3C32}">
      <dsp:nvSpPr>
        <dsp:cNvPr id="0" name=""/>
        <dsp:cNvSpPr/>
      </dsp:nvSpPr>
      <dsp:spPr>
        <a:xfrm>
          <a:off x="6264762" y="5621843"/>
          <a:ext cx="1282194" cy="1282194"/>
        </a:xfrm>
        <a:prstGeom prst="ellipse">
          <a:avLst/>
        </a:prstGeom>
        <a:blipFill rotWithShape="0">
          <a:blip xmlns:r="http://schemas.openxmlformats.org/officeDocument/2006/relationships" r:embed="rId6"/>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6452535" y="5809616"/>
        <a:ext cx="906648" cy="906648"/>
      </dsp:txXfrm>
    </dsp:sp>
    <dsp:sp modelId="{AB4D05F2-F422-4DE1-8C31-27043BF461E9}">
      <dsp:nvSpPr>
        <dsp:cNvPr id="0" name=""/>
        <dsp:cNvSpPr/>
      </dsp:nvSpPr>
      <dsp:spPr>
        <a:xfrm rot="6382810">
          <a:off x="5376062" y="5005149"/>
          <a:ext cx="465293"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rot="10800000">
        <a:off x="5461557" y="5030085"/>
        <a:ext cx="331916" cy="266754"/>
      </dsp:txXfrm>
    </dsp:sp>
    <dsp:sp modelId="{274C12A1-17AB-40FB-9017-D763FD83F08D}">
      <dsp:nvSpPr>
        <dsp:cNvPr id="0" name=""/>
        <dsp:cNvSpPr/>
      </dsp:nvSpPr>
      <dsp:spPr>
        <a:xfrm>
          <a:off x="4659313" y="5635197"/>
          <a:ext cx="1282194" cy="1282194"/>
        </a:xfrm>
        <a:prstGeom prst="ellipse">
          <a:avLst/>
        </a:prstGeom>
        <a:blipFill rotWithShape="0">
          <a:blip xmlns:r="http://schemas.openxmlformats.org/officeDocument/2006/relationships" r:embed="rId7"/>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4847086" y="5822970"/>
        <a:ext cx="906648" cy="906648"/>
      </dsp:txXfrm>
    </dsp:sp>
    <dsp:sp modelId="{0A4428B8-EB2B-4385-988E-EF1830CD4C53}">
      <dsp:nvSpPr>
        <dsp:cNvPr id="0" name=""/>
        <dsp:cNvSpPr/>
      </dsp:nvSpPr>
      <dsp:spPr>
        <a:xfrm rot="8345455">
          <a:off x="4427300" y="4591017"/>
          <a:ext cx="555960"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rot="10800000">
        <a:off x="4544388" y="4636263"/>
        <a:ext cx="422583" cy="266754"/>
      </dsp:txXfrm>
    </dsp:sp>
    <dsp:sp modelId="{4201A000-4C34-469D-9AEE-61170168A897}">
      <dsp:nvSpPr>
        <dsp:cNvPr id="0" name=""/>
        <dsp:cNvSpPr/>
      </dsp:nvSpPr>
      <dsp:spPr>
        <a:xfrm>
          <a:off x="3199391" y="4927152"/>
          <a:ext cx="1282194" cy="1282194"/>
        </a:xfrm>
        <a:prstGeom prst="ellipse">
          <a:avLst/>
        </a:prstGeom>
        <a:blipFill rotWithShape="0">
          <a:blip xmlns:r="http://schemas.openxmlformats.org/officeDocument/2006/relationships" r:embed="rId8"/>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3387164" y="5114925"/>
        <a:ext cx="906648" cy="906648"/>
      </dsp:txXfrm>
    </dsp:sp>
    <dsp:sp modelId="{3003F379-5F45-4DB7-9339-21D1BD5C7471}">
      <dsp:nvSpPr>
        <dsp:cNvPr id="0" name=""/>
        <dsp:cNvSpPr/>
      </dsp:nvSpPr>
      <dsp:spPr>
        <a:xfrm rot="10309091">
          <a:off x="4031869" y="3661999"/>
          <a:ext cx="541332"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rot="10800000">
        <a:off x="4164567" y="3741426"/>
        <a:ext cx="407955" cy="266754"/>
      </dsp:txXfrm>
    </dsp:sp>
    <dsp:sp modelId="{5EF1C226-8FF1-4DB7-82DC-5B13B087B71B}">
      <dsp:nvSpPr>
        <dsp:cNvPr id="0" name=""/>
        <dsp:cNvSpPr/>
      </dsp:nvSpPr>
      <dsp:spPr>
        <a:xfrm>
          <a:off x="2506209" y="3409293"/>
          <a:ext cx="1282194" cy="1282194"/>
        </a:xfrm>
        <a:prstGeom prst="ellipse">
          <a:avLst/>
        </a:prstGeom>
        <a:blipFill rotWithShape="0">
          <a:blip xmlns:r="http://schemas.openxmlformats.org/officeDocument/2006/relationships" r:embed="rId9"/>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2693982" y="3597066"/>
        <a:ext cx="906648" cy="906648"/>
      </dsp:txXfrm>
    </dsp:sp>
    <dsp:sp modelId="{06077E7B-F20C-42CC-9E82-EF8F6A27A1FD}">
      <dsp:nvSpPr>
        <dsp:cNvPr id="0" name=""/>
        <dsp:cNvSpPr/>
      </dsp:nvSpPr>
      <dsp:spPr>
        <a:xfrm rot="12272727">
          <a:off x="4177889" y="2662684"/>
          <a:ext cx="546896" cy="44624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dirty="0"/>
        </a:p>
      </dsp:txBody>
      <dsp:txXfrm rot="10800000">
        <a:off x="4305712" y="2779738"/>
        <a:ext cx="413024" cy="267744"/>
      </dsp:txXfrm>
    </dsp:sp>
    <dsp:sp modelId="{6EC7FCCF-E939-4833-A250-6AC7388E9161}">
      <dsp:nvSpPr>
        <dsp:cNvPr id="0" name=""/>
        <dsp:cNvSpPr/>
      </dsp:nvSpPr>
      <dsp:spPr>
        <a:xfrm>
          <a:off x="2743682" y="1757626"/>
          <a:ext cx="1282194" cy="1282194"/>
        </a:xfrm>
        <a:prstGeom prst="ellipse">
          <a:avLst/>
        </a:prstGeom>
        <a:blipFill rotWithShape="0">
          <a:blip xmlns:r="http://schemas.openxmlformats.org/officeDocument/2006/relationships" r:embed="rId10"/>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2931455" y="1945399"/>
        <a:ext cx="906648" cy="906648"/>
      </dsp:txXfrm>
    </dsp:sp>
    <dsp:sp modelId="{709A01F8-03CB-4665-978A-7F33A59B4C58}">
      <dsp:nvSpPr>
        <dsp:cNvPr id="0" name=""/>
        <dsp:cNvSpPr/>
      </dsp:nvSpPr>
      <dsp:spPr>
        <a:xfrm rot="14236364">
          <a:off x="4838445" y="1916875"/>
          <a:ext cx="565424" cy="44459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36000" numCol="1" spcCol="1270" anchor="b" anchorCtr="0">
          <a:noAutofit/>
        </a:bodyPr>
        <a:lstStyle/>
        <a:p>
          <a:pPr lvl="0" algn="ctr" defTabSz="466725">
            <a:lnSpc>
              <a:spcPct val="90000"/>
            </a:lnSpc>
            <a:spcBef>
              <a:spcPct val="0"/>
            </a:spcBef>
            <a:spcAft>
              <a:spcPct val="35000"/>
            </a:spcAft>
          </a:pPr>
          <a:endParaRPr lang="en-US" sz="1050" kern="1200"/>
        </a:p>
      </dsp:txBody>
      <dsp:txXfrm rot="10800000">
        <a:off x="4941188" y="2061895"/>
        <a:ext cx="432047" cy="266754"/>
      </dsp:txXfrm>
    </dsp:sp>
    <dsp:sp modelId="{518B3552-DB71-4E95-AB78-4B277B13A75D}">
      <dsp:nvSpPr>
        <dsp:cNvPr id="0" name=""/>
        <dsp:cNvSpPr/>
      </dsp:nvSpPr>
      <dsp:spPr>
        <a:xfrm>
          <a:off x="3836417" y="496544"/>
          <a:ext cx="1282194" cy="1282194"/>
        </a:xfrm>
        <a:prstGeom prst="ellipse">
          <a:avLst/>
        </a:prstGeom>
        <a:blipFill rotWithShape="0">
          <a:blip xmlns:r="http://schemas.openxmlformats.org/officeDocument/2006/relationships" r:embed="rId1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rgbClr val="FF0000"/>
            </a:solidFill>
          </a:endParaRPr>
        </a:p>
      </dsp:txBody>
      <dsp:txXfrm>
        <a:off x="4024190" y="684317"/>
        <a:ext cx="906648" cy="90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B2C14-CADD-46F2-8FE0-BD456CE19095}">
      <dsp:nvSpPr>
        <dsp:cNvPr id="0" name=""/>
        <dsp:cNvSpPr/>
      </dsp:nvSpPr>
      <dsp:spPr>
        <a:xfrm>
          <a:off x="2900347" y="2008"/>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ar-IQ" sz="16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التدريب الوظيفي</a:t>
          </a:r>
          <a:endParaRPr lang="en-US" sz="16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3095756" y="197417"/>
        <a:ext cx="943515" cy="943515"/>
      </dsp:txXfrm>
    </dsp:sp>
    <dsp:sp modelId="{F17F334E-0635-4C0E-9CA9-BFB3C71E4BD7}">
      <dsp:nvSpPr>
        <dsp:cNvPr id="0" name=""/>
        <dsp:cNvSpPr/>
      </dsp:nvSpPr>
      <dsp:spPr>
        <a:xfrm rot="1800000">
          <a:off x="4249271" y="940235"/>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4256415" y="1003642"/>
        <a:ext cx="248830" cy="270203"/>
      </dsp:txXfrm>
    </dsp:sp>
    <dsp:sp modelId="{2623BD20-6A67-485C-97EF-50E06AA9A0AC}">
      <dsp:nvSpPr>
        <dsp:cNvPr id="0" name=""/>
        <dsp:cNvSpPr/>
      </dsp:nvSpPr>
      <dsp:spPr>
        <a:xfrm>
          <a:off x="4636759" y="1004526"/>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ar-IQ" sz="16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الدورات وورش العمل التطويرية والتأهيلية</a:t>
          </a:r>
          <a:endParaRPr lang="en-US" sz="16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4832168" y="1199935"/>
        <a:ext cx="943515" cy="943515"/>
      </dsp:txXfrm>
    </dsp:sp>
    <dsp:sp modelId="{E3B30BD2-8C31-4890-8A8F-1156DB0011CF}">
      <dsp:nvSpPr>
        <dsp:cNvPr id="0" name=""/>
        <dsp:cNvSpPr/>
      </dsp:nvSpPr>
      <dsp:spPr>
        <a:xfrm rot="5400000">
          <a:off x="5126189" y="2438982"/>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5179510" y="2475728"/>
        <a:ext cx="248830" cy="270203"/>
      </dsp:txXfrm>
    </dsp:sp>
    <dsp:sp modelId="{DFA9B59F-6130-4CB3-ABBB-F82CC4984602}">
      <dsp:nvSpPr>
        <dsp:cNvPr id="0" name=""/>
        <dsp:cNvSpPr/>
      </dsp:nvSpPr>
      <dsp:spPr>
        <a:xfrm>
          <a:off x="4636759" y="3009562"/>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فعالية              يوم التصميم</a:t>
          </a:r>
          <a:endParaRPr lang="en-US" sz="2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4832168" y="3204971"/>
        <a:ext cx="943515" cy="943515"/>
      </dsp:txXfrm>
    </dsp:sp>
    <dsp:sp modelId="{4E8EC75C-B907-4B45-B3BF-DA44D75D2C71}">
      <dsp:nvSpPr>
        <dsp:cNvPr id="0" name=""/>
        <dsp:cNvSpPr/>
      </dsp:nvSpPr>
      <dsp:spPr>
        <a:xfrm rot="9000000">
          <a:off x="4266696" y="3947789"/>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rot="10800000">
        <a:off x="4366194" y="4011196"/>
        <a:ext cx="248830" cy="270203"/>
      </dsp:txXfrm>
    </dsp:sp>
    <dsp:sp modelId="{25B4125E-B072-4F93-BB0C-56F232C01924}">
      <dsp:nvSpPr>
        <dsp:cNvPr id="0" name=""/>
        <dsp:cNvSpPr/>
      </dsp:nvSpPr>
      <dsp:spPr>
        <a:xfrm>
          <a:off x="2900347" y="4012080"/>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ريادة الاعمال</a:t>
          </a:r>
        </a:p>
      </dsp:txBody>
      <dsp:txXfrm>
        <a:off x="3095756" y="4207489"/>
        <a:ext cx="943515" cy="943515"/>
      </dsp:txXfrm>
    </dsp:sp>
    <dsp:sp modelId="{E380E03D-85E8-4A52-95E2-17745A09233A}">
      <dsp:nvSpPr>
        <dsp:cNvPr id="0" name=""/>
        <dsp:cNvSpPr/>
      </dsp:nvSpPr>
      <dsp:spPr>
        <a:xfrm rot="12600000">
          <a:off x="2530284" y="3957849"/>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rot="10800000">
        <a:off x="2629782" y="4074577"/>
        <a:ext cx="248830" cy="270203"/>
      </dsp:txXfrm>
    </dsp:sp>
    <dsp:sp modelId="{400E2013-D30E-4E32-979D-7E11CC708A26}">
      <dsp:nvSpPr>
        <dsp:cNvPr id="0" name=""/>
        <dsp:cNvSpPr/>
      </dsp:nvSpPr>
      <dsp:spPr>
        <a:xfrm>
          <a:off x="1163935" y="3009562"/>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معارض الوظائف</a:t>
          </a:r>
          <a:endParaRPr lang="en-US" sz="2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1359344" y="3204971"/>
        <a:ext cx="943515" cy="943515"/>
      </dsp:txXfrm>
    </dsp:sp>
    <dsp:sp modelId="{902941BB-5197-430E-97DD-C41A2C2D8727}">
      <dsp:nvSpPr>
        <dsp:cNvPr id="0" name=""/>
        <dsp:cNvSpPr/>
      </dsp:nvSpPr>
      <dsp:spPr>
        <a:xfrm rot="16200000">
          <a:off x="1653365" y="2459103"/>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1706686" y="2602491"/>
        <a:ext cx="248830" cy="270203"/>
      </dsp:txXfrm>
    </dsp:sp>
    <dsp:sp modelId="{941CF8D9-BD6D-4249-BB16-FE00A337A82F}">
      <dsp:nvSpPr>
        <dsp:cNvPr id="0" name=""/>
        <dsp:cNvSpPr/>
      </dsp:nvSpPr>
      <dsp:spPr>
        <a:xfrm>
          <a:off x="1163935" y="1004526"/>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البرنامج التوظيفي</a:t>
          </a:r>
          <a:endParaRPr lang="en-US" sz="2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1359344" y="1199935"/>
        <a:ext cx="943515" cy="943515"/>
      </dsp:txXfrm>
    </dsp:sp>
    <dsp:sp modelId="{9AF69294-3DA0-49F1-A7A1-60E397849B57}">
      <dsp:nvSpPr>
        <dsp:cNvPr id="0" name=""/>
        <dsp:cNvSpPr/>
      </dsp:nvSpPr>
      <dsp:spPr>
        <a:xfrm rot="19800000">
          <a:off x="2512859" y="950295"/>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2520003" y="1067023"/>
        <a:ext cx="248830" cy="27020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67311"/>
          </a:xfrm>
          <a:prstGeom prst="rect">
            <a:avLst/>
          </a:prstGeom>
        </p:spPr>
        <p:txBody>
          <a:bodyPr vert="horz" lIns="91440" tIns="45720" rIns="91440" bIns="45720" rtlCol="1"/>
          <a:lstStyle>
            <a:lvl1pPr algn="r" rtl="1">
              <a:defRPr sz="1200"/>
            </a:lvl1p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عنصر نائب للتاريخ 2"/>
          <p:cNvSpPr>
            <a:spLocks noGrp="1"/>
          </p:cNvSpPr>
          <p:nvPr>
            <p:ph type="dt" sz="quarter" idx="1"/>
          </p:nvPr>
        </p:nvSpPr>
        <p:spPr>
          <a:xfrm flipH="1">
            <a:off x="1587" y="0"/>
            <a:ext cx="2971800" cy="467311"/>
          </a:xfrm>
          <a:prstGeom prst="rect">
            <a:avLst/>
          </a:prstGeom>
        </p:spPr>
        <p:txBody>
          <a:bodyPr vert="horz" lIns="91440" tIns="45720" rIns="91440" bIns="45720" rtlCol="1"/>
          <a:lstStyle>
            <a:lvl1pPr algn="r" rtl="1">
              <a:defRPr sz="1200"/>
            </a:lvl1pPr>
          </a:lstStyle>
          <a:p>
            <a:pPr algn="l" rtl="1"/>
            <a:fld id="{118E7FEA-EC07-45FE-9192-ED47B0EA3AD8}" type="uaqdatetime1">
              <a:rPr lang="ar-SA" smtClean="0">
                <a:latin typeface="Tahoma" panose="020B0604030504040204" pitchFamily="34" charset="0"/>
                <a:ea typeface="Tahoma" panose="020B0604030504040204" pitchFamily="34" charset="0"/>
                <a:cs typeface="Tahoma" panose="020B0604030504040204" pitchFamily="34" charset="0"/>
              </a:rPr>
              <a:t>18/02/1445</a:t>
            </a:fld>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لتذييل 3"/>
          <p:cNvSpPr>
            <a:spLocks noGrp="1"/>
          </p:cNvSpPr>
          <p:nvPr>
            <p:ph type="ftr" sz="quarter" idx="2"/>
          </p:nvPr>
        </p:nvSpPr>
        <p:spPr>
          <a:xfrm flipH="1">
            <a:off x="3886200" y="8846554"/>
            <a:ext cx="2971800" cy="467310"/>
          </a:xfrm>
          <a:prstGeom prst="rect">
            <a:avLst/>
          </a:prstGeom>
        </p:spPr>
        <p:txBody>
          <a:bodyPr vert="horz" lIns="91440" tIns="45720" rIns="91440" bIns="45720" rtlCol="1" anchor="b"/>
          <a:lstStyle>
            <a:lvl1pPr algn="r" rtl="1">
              <a:defRPr sz="1200"/>
            </a:lvl1p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 name="عنصر نائب لرقم الشريحة 4"/>
          <p:cNvSpPr>
            <a:spLocks noGrp="1"/>
          </p:cNvSpPr>
          <p:nvPr>
            <p:ph type="sldNum" sz="quarter" idx="3"/>
          </p:nvPr>
        </p:nvSpPr>
        <p:spPr>
          <a:xfrm flipH="1">
            <a:off x="1587" y="8846554"/>
            <a:ext cx="2971800" cy="467310"/>
          </a:xfrm>
          <a:prstGeom prst="rect">
            <a:avLst/>
          </a:prstGeom>
        </p:spPr>
        <p:txBody>
          <a:bodyPr vert="horz" lIns="91440" tIns="45720" rIns="91440" bIns="45720" rtlCol="1" anchor="b"/>
          <a:lstStyle>
            <a:lvl1pPr algn="r" rtl="1">
              <a:defRPr sz="1200"/>
            </a:lvl1pPr>
          </a:lstStyle>
          <a:p>
            <a:pPr algn="l" rtl="1"/>
            <a:fld id="{B8D331BE-4A26-441F-AE74-A51A4C94AC14}" type="slidenum">
              <a:rPr lang="ar-SA" smtClean="0">
                <a:latin typeface="Tahoma" panose="020B0604030504040204" pitchFamily="34" charset="0"/>
                <a:ea typeface="Tahoma" panose="020B0604030504040204" pitchFamily="34" charset="0"/>
                <a:cs typeface="Tahoma" panose="020B0604030504040204" pitchFamily="34" charset="0"/>
              </a:rPr>
              <a:pPr algn="l" rtl="1"/>
              <a:t>‹#›</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1217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67311"/>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ar-SA" noProof="0" dirty="0"/>
          </a:p>
        </p:txBody>
      </p:sp>
      <p:sp>
        <p:nvSpPr>
          <p:cNvPr id="3" name="عنصر نائب للتاريخ 2"/>
          <p:cNvSpPr>
            <a:spLocks noGrp="1"/>
          </p:cNvSpPr>
          <p:nvPr>
            <p:ph type="dt" idx="1"/>
          </p:nvPr>
        </p:nvSpPr>
        <p:spPr>
          <a:xfrm flipH="1">
            <a:off x="1587" y="0"/>
            <a:ext cx="2971800" cy="467311"/>
          </a:xfrm>
          <a:prstGeom prst="rect">
            <a:avLst/>
          </a:prstGeom>
        </p:spPr>
        <p:txBody>
          <a:bodyPr vert="horz" lIns="91440" tIns="45720" rIns="91440" bIns="45720" rtlCol="1"/>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9506B45F-1FBE-4C42-BAD0-63A03AD40EA9}" type="uaqdatetime1">
              <a:rPr lang="ar-SA" smtClean="0"/>
              <a:pPr/>
              <a:t>18/02/1445</a:t>
            </a:fld>
            <a:endParaRPr lang="ar-SA" dirty="0"/>
          </a:p>
        </p:txBody>
      </p:sp>
      <p:sp>
        <p:nvSpPr>
          <p:cNvPr id="4" name="عنصر نائب لصورة الشريحة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1" anchor="ctr"/>
          <a:lstStyle/>
          <a:p>
            <a:pPr rtl="1"/>
            <a:endParaRPr lang="ar-SA" noProof="0" dirty="0"/>
          </a:p>
        </p:txBody>
      </p:sp>
      <p:sp>
        <p:nvSpPr>
          <p:cNvPr id="5" name="عنصر نائب للملاحظات 4"/>
          <p:cNvSpPr>
            <a:spLocks noGrp="1"/>
          </p:cNvSpPr>
          <p:nvPr>
            <p:ph type="body" sz="quarter" idx="3"/>
          </p:nvPr>
        </p:nvSpPr>
        <p:spPr>
          <a:xfrm flipH="1">
            <a:off x="685800" y="4482296"/>
            <a:ext cx="5486400" cy="3667334"/>
          </a:xfrm>
          <a:prstGeom prst="rect">
            <a:avLst/>
          </a:prstGeom>
        </p:spPr>
        <p:txBody>
          <a:bodyPr vert="horz" lIns="91440" tIns="45720" rIns="91440" bIns="45720" rtlCol="1"/>
          <a:lstStyle/>
          <a:p>
            <a:pPr lvl="0" rtl="1"/>
            <a:r>
              <a:rPr lang="ar-SA" noProof="0" dirty="0"/>
              <a:t>انقر لتحرير أنماط النص الرئيسي</a:t>
            </a:r>
          </a:p>
          <a:p>
            <a:pPr lvl="1" rtl="1"/>
            <a:r>
              <a:rPr lang="ar-SA" noProof="0" dirty="0"/>
              <a:t>المستوى الثاني</a:t>
            </a:r>
          </a:p>
          <a:p>
            <a:pPr lvl="2" rtl="1"/>
            <a:r>
              <a:rPr lang="ar-SA" noProof="0" dirty="0"/>
              <a:t>المستوى الثالث</a:t>
            </a:r>
          </a:p>
          <a:p>
            <a:pPr lvl="3" rtl="1"/>
            <a:r>
              <a:rPr lang="ar-SA" noProof="0" dirty="0"/>
              <a:t>المستوى الرابع</a:t>
            </a:r>
          </a:p>
          <a:p>
            <a:pPr lvl="4" rtl="1"/>
            <a:r>
              <a:rPr lang="ar-SA" noProof="0" dirty="0"/>
              <a:t>المستوى الخامس</a:t>
            </a:r>
          </a:p>
        </p:txBody>
      </p:sp>
      <p:sp>
        <p:nvSpPr>
          <p:cNvPr id="6" name="عنصر نائب للتذييل 5"/>
          <p:cNvSpPr>
            <a:spLocks noGrp="1"/>
          </p:cNvSpPr>
          <p:nvPr>
            <p:ph type="ftr" sz="quarter" idx="4"/>
          </p:nvPr>
        </p:nvSpPr>
        <p:spPr>
          <a:xfrm flipH="1">
            <a:off x="3886200" y="8846554"/>
            <a:ext cx="2971800" cy="467310"/>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ar-SA" noProof="0" dirty="0"/>
          </a:p>
        </p:txBody>
      </p:sp>
      <p:sp>
        <p:nvSpPr>
          <p:cNvPr id="7" name="عنصر نائب لرقم الشريحة 6"/>
          <p:cNvSpPr>
            <a:spLocks noGrp="1"/>
          </p:cNvSpPr>
          <p:nvPr>
            <p:ph type="sldNum" sz="quarter" idx="5"/>
          </p:nvPr>
        </p:nvSpPr>
        <p:spPr>
          <a:xfrm flipH="1">
            <a:off x="1587" y="8846554"/>
            <a:ext cx="2971800" cy="467310"/>
          </a:xfrm>
          <a:prstGeom prst="rect">
            <a:avLst/>
          </a:prstGeom>
        </p:spPr>
        <p:txBody>
          <a:bodyPr vert="horz" lIns="91440" tIns="45720" rIns="91440" bIns="45720" rtlCol="1" anchor="b"/>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BF6B3765-1535-41FB-A927-AAD2D1E85382}" type="slidenum">
              <a:rPr lang="ar-SA" smtClean="0"/>
              <a:pPr/>
              <a:t>‹#›</a:t>
            </a:fld>
            <a:endParaRPr lang="ar-SA"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1</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427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22</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247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marL="0" marR="0" lvl="0" indent="0" algn="l" defTabSz="457200" rtl="1" eaLnBrk="1" fontAlgn="auto" latinLnBrk="0" hangingPunct="1">
              <a:lnSpc>
                <a:spcPct val="100000"/>
              </a:lnSpc>
              <a:spcBef>
                <a:spcPts val="0"/>
              </a:spcBef>
              <a:spcAft>
                <a:spcPts val="0"/>
              </a:spcAft>
              <a:buClrTx/>
              <a:buSzTx/>
              <a:buFontTx/>
              <a:buNone/>
              <a:tabLst/>
              <a:defRPr/>
            </a:pPr>
            <a:fld id="{BF6B3765-1535-41FB-A927-AAD2D1E85382}" type="slidenum">
              <a:rPr kumimoji="0" lang="ar-SA" sz="1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457200" rtl="1" eaLnBrk="1" fontAlgn="auto" latinLnBrk="0" hangingPunct="1">
                <a:lnSpc>
                  <a:spcPct val="100000"/>
                </a:lnSpc>
                <a:spcBef>
                  <a:spcPts val="0"/>
                </a:spcBef>
                <a:spcAft>
                  <a:spcPts val="0"/>
                </a:spcAft>
                <a:buClrTx/>
                <a:buSzTx/>
                <a:buFontTx/>
                <a:buNone/>
                <a:tabLst/>
                <a:defRPr/>
              </a:pPr>
              <a:t>23</a:t>
            </a:fld>
            <a:endParaRPr kumimoji="0" lang="ar-S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867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24</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006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2</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6479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3</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2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5</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991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6</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8683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7</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662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8</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5958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10</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0024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algn="l" rtl="1"/>
            <a:fld id="{BF6B3765-1535-41FB-A927-AAD2D1E85382}" type="slidenum">
              <a:rPr lang="ar-SA" smtClean="0">
                <a:latin typeface="Tahoma" panose="020B0604030504040204" pitchFamily="34" charset="0"/>
                <a:ea typeface="Tahoma" panose="020B0604030504040204" pitchFamily="34" charset="0"/>
                <a:cs typeface="Tahoma" panose="020B0604030504040204" pitchFamily="34" charset="0"/>
              </a:rPr>
              <a:pPr algn="l" rtl="1"/>
              <a:t>19</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609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1E0A0D-E660-4620-D27A-0D077A247B2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E34CDA85-065D-1EBE-9D6E-AE2A0F2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FD6B6AE0-79E3-3C3A-B449-C3D091062AC2}"/>
              </a:ext>
            </a:extLst>
          </p:cNvPr>
          <p:cNvSpPr>
            <a:spLocks noGrp="1"/>
          </p:cNvSpPr>
          <p:nvPr>
            <p:ph type="dt" sz="half" idx="10"/>
          </p:nvPr>
        </p:nvSpPr>
        <p:spPr/>
        <p:txBody>
          <a:bodyPr/>
          <a:lstStyle/>
          <a:p>
            <a:fld id="{2AD24F9F-B5F6-4CCC-87FC-0A548907BD71}" type="datetime1">
              <a:rPr lang="ar-SA" noProof="0" smtClean="0"/>
              <a:t>18/02/1445</a:t>
            </a:fld>
            <a:endParaRPr lang="ar-SA" noProof="0" dirty="0"/>
          </a:p>
        </p:txBody>
      </p:sp>
      <p:sp>
        <p:nvSpPr>
          <p:cNvPr id="5" name="عنصر نائب للتذييل 4">
            <a:extLst>
              <a:ext uri="{FF2B5EF4-FFF2-40B4-BE49-F238E27FC236}">
                <a16:creationId xmlns:a16="http://schemas.microsoft.com/office/drawing/2014/main" id="{47F84FA3-5A99-D973-C0D8-2A6A3E1AD54B}"/>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75B84F4F-35F4-E9BC-878F-D3C1F36AB9DD}"/>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3095135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CDBF686-9BF3-59C2-53BF-FA0023BD9950}"/>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2ACEDAF8-BE63-6812-2B44-256297CAC783}"/>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057E333A-E3DF-0A0A-BB9E-A5D64472785A}"/>
              </a:ext>
            </a:extLst>
          </p:cNvPr>
          <p:cNvSpPr>
            <a:spLocks noGrp="1"/>
          </p:cNvSpPr>
          <p:nvPr>
            <p:ph type="dt" sz="half" idx="10"/>
          </p:nvPr>
        </p:nvSpPr>
        <p:spPr/>
        <p:txBody>
          <a:bodyPr/>
          <a:lstStyle/>
          <a:p>
            <a:fld id="{2AD24F9F-B5F6-4CCC-87FC-0A548907BD71}" type="datetime1">
              <a:rPr lang="ar-SA" noProof="0" smtClean="0"/>
              <a:t>18/02/1445</a:t>
            </a:fld>
            <a:endParaRPr lang="ar-SA" noProof="0" dirty="0"/>
          </a:p>
        </p:txBody>
      </p:sp>
      <p:sp>
        <p:nvSpPr>
          <p:cNvPr id="5" name="عنصر نائب للتذييل 4">
            <a:extLst>
              <a:ext uri="{FF2B5EF4-FFF2-40B4-BE49-F238E27FC236}">
                <a16:creationId xmlns:a16="http://schemas.microsoft.com/office/drawing/2014/main" id="{F1EE5E82-0DED-9114-45FF-2A756561199A}"/>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F3D611CC-32BF-62DC-456F-F083A228ED39}"/>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9532110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692C808-FABE-2EF0-313E-575111A6F0AD}"/>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CBB8EB38-47BE-709A-09A1-509C8B74464B}"/>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C33D8332-CC56-1901-5F49-66C6713B57C6}"/>
              </a:ext>
            </a:extLst>
          </p:cNvPr>
          <p:cNvSpPr>
            <a:spLocks noGrp="1"/>
          </p:cNvSpPr>
          <p:nvPr>
            <p:ph type="dt" sz="half" idx="10"/>
          </p:nvPr>
        </p:nvSpPr>
        <p:spPr/>
        <p:txBody>
          <a:bodyPr/>
          <a:lstStyle/>
          <a:p>
            <a:fld id="{2AD24F9F-B5F6-4CCC-87FC-0A548907BD71}" type="datetime1">
              <a:rPr lang="ar-SA" noProof="0" smtClean="0"/>
              <a:t>18/02/1445</a:t>
            </a:fld>
            <a:endParaRPr lang="ar-SA" noProof="0" dirty="0"/>
          </a:p>
        </p:txBody>
      </p:sp>
      <p:sp>
        <p:nvSpPr>
          <p:cNvPr id="5" name="عنصر نائب للتذييل 4">
            <a:extLst>
              <a:ext uri="{FF2B5EF4-FFF2-40B4-BE49-F238E27FC236}">
                <a16:creationId xmlns:a16="http://schemas.microsoft.com/office/drawing/2014/main" id="{57A29E43-9B48-D143-956F-EE5B5CF2AC11}"/>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55503E4D-8A79-A639-FD10-C494F3139A34}"/>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66431421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8691B0-D461-A489-1638-9C111F21465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C97947B-9824-0163-92B0-945FF0CB4AB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EB09680B-A170-E2A5-0EB4-BBE3CD32CEDC}"/>
              </a:ext>
            </a:extLst>
          </p:cNvPr>
          <p:cNvSpPr>
            <a:spLocks noGrp="1"/>
          </p:cNvSpPr>
          <p:nvPr>
            <p:ph type="dt" sz="half" idx="10"/>
          </p:nvPr>
        </p:nvSpPr>
        <p:spPr/>
        <p:txBody>
          <a:bodyPr/>
          <a:lstStyle/>
          <a:p>
            <a:fld id="{2AD24F9F-B5F6-4CCC-87FC-0A548907BD71}" type="datetime1">
              <a:rPr lang="ar-SA" noProof="0" smtClean="0"/>
              <a:t>18/02/1445</a:t>
            </a:fld>
            <a:endParaRPr lang="ar-SA" noProof="0" dirty="0"/>
          </a:p>
        </p:txBody>
      </p:sp>
      <p:sp>
        <p:nvSpPr>
          <p:cNvPr id="5" name="عنصر نائب للتذييل 4">
            <a:extLst>
              <a:ext uri="{FF2B5EF4-FFF2-40B4-BE49-F238E27FC236}">
                <a16:creationId xmlns:a16="http://schemas.microsoft.com/office/drawing/2014/main" id="{1330CAE6-4AE8-B64A-DBF6-83A92D8B65B9}"/>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16F77E46-2911-55FC-8DC1-3075BE1EF223}"/>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19054676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C34C63-6EBB-8BA7-6904-F37B3DA91042}"/>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F424407A-0A6C-37CD-1D80-4C305B01E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CC8D393-980B-9C7F-A26E-35887218C61E}"/>
              </a:ext>
            </a:extLst>
          </p:cNvPr>
          <p:cNvSpPr>
            <a:spLocks noGrp="1"/>
          </p:cNvSpPr>
          <p:nvPr>
            <p:ph type="dt" sz="half" idx="10"/>
          </p:nvPr>
        </p:nvSpPr>
        <p:spPr/>
        <p:txBody>
          <a:bodyPr/>
          <a:lstStyle/>
          <a:p>
            <a:fld id="{074E793A-C58D-491D-85C0-38439543982E}" type="datetime1">
              <a:rPr lang="ar-SA" smtClean="0"/>
              <a:t>18/02/1445</a:t>
            </a:fld>
            <a:endParaRPr lang="ar-SA" dirty="0"/>
          </a:p>
        </p:txBody>
      </p:sp>
      <p:sp>
        <p:nvSpPr>
          <p:cNvPr id="5" name="عنصر نائب للتذييل 4">
            <a:extLst>
              <a:ext uri="{FF2B5EF4-FFF2-40B4-BE49-F238E27FC236}">
                <a16:creationId xmlns:a16="http://schemas.microsoft.com/office/drawing/2014/main" id="{F1D95727-E755-9DF4-03B0-5ECFF87FD75D}"/>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CCDDB628-24CF-F2FC-CEF7-ECF781997F0A}"/>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161880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27B6B7-0712-E4F0-08DC-485EFFD1BB39}"/>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4121D526-EADF-395C-3FA3-293D9AB7258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8CD2C79C-9EB7-683A-9F89-99B300B9B32B}"/>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262706D3-1718-6909-3C2B-63564D73B32E}"/>
              </a:ext>
            </a:extLst>
          </p:cNvPr>
          <p:cNvSpPr>
            <a:spLocks noGrp="1"/>
          </p:cNvSpPr>
          <p:nvPr>
            <p:ph type="dt" sz="half" idx="10"/>
          </p:nvPr>
        </p:nvSpPr>
        <p:spPr/>
        <p:txBody>
          <a:bodyPr/>
          <a:lstStyle/>
          <a:p>
            <a:fld id="{2AD24F9F-B5F6-4CCC-87FC-0A548907BD71}" type="datetime1">
              <a:rPr lang="ar-SA" noProof="0" smtClean="0"/>
              <a:t>18/02/1445</a:t>
            </a:fld>
            <a:endParaRPr lang="ar-SA" noProof="0" dirty="0"/>
          </a:p>
        </p:txBody>
      </p:sp>
      <p:sp>
        <p:nvSpPr>
          <p:cNvPr id="6" name="عنصر نائب للتذييل 5">
            <a:extLst>
              <a:ext uri="{FF2B5EF4-FFF2-40B4-BE49-F238E27FC236}">
                <a16:creationId xmlns:a16="http://schemas.microsoft.com/office/drawing/2014/main" id="{687CA713-32B9-25AC-F2E4-2B5D124D5DE9}"/>
              </a:ext>
            </a:extLst>
          </p:cNvPr>
          <p:cNvSpPr>
            <a:spLocks noGrp="1"/>
          </p:cNvSpPr>
          <p:nvPr>
            <p:ph type="ftr" sz="quarter" idx="11"/>
          </p:nvPr>
        </p:nvSpPr>
        <p:spPr/>
        <p:txBody>
          <a:bodyPr/>
          <a:lstStyle/>
          <a:p>
            <a:endParaRPr lang="ar-SA" noProof="0" dirty="0"/>
          </a:p>
        </p:txBody>
      </p:sp>
      <p:sp>
        <p:nvSpPr>
          <p:cNvPr id="7" name="عنصر نائب لرقم الشريحة 6">
            <a:extLst>
              <a:ext uri="{FF2B5EF4-FFF2-40B4-BE49-F238E27FC236}">
                <a16:creationId xmlns:a16="http://schemas.microsoft.com/office/drawing/2014/main" id="{ECBBD21D-B6B8-B9D6-9D3D-12215385282E}"/>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17003844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DD692D3-4872-8624-A83A-6117958F44B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5B0C082-4B53-8DF6-3D86-43899E80D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AFF2F90-62FC-1D16-56F7-2FDAE0BCFAC9}"/>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F71ADA3F-C39B-EEF9-6C77-14CDD2038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808EBB3-6B9B-E117-3D8B-70A32D15F999}"/>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DCA281B8-96CD-EFDC-D67E-856F66F2C89B}"/>
              </a:ext>
            </a:extLst>
          </p:cNvPr>
          <p:cNvSpPr>
            <a:spLocks noGrp="1"/>
          </p:cNvSpPr>
          <p:nvPr>
            <p:ph type="dt" sz="half" idx="10"/>
          </p:nvPr>
        </p:nvSpPr>
        <p:spPr/>
        <p:txBody>
          <a:bodyPr/>
          <a:lstStyle/>
          <a:p>
            <a:fld id="{05C00886-F6E0-4E8F-AB1D-16F10C01F9FF}" type="datetime1">
              <a:rPr lang="ar-SA" smtClean="0"/>
              <a:t>18/02/1445</a:t>
            </a:fld>
            <a:endParaRPr lang="ar-SA" dirty="0"/>
          </a:p>
        </p:txBody>
      </p:sp>
      <p:sp>
        <p:nvSpPr>
          <p:cNvPr id="8" name="عنصر نائب للتذييل 7">
            <a:extLst>
              <a:ext uri="{FF2B5EF4-FFF2-40B4-BE49-F238E27FC236}">
                <a16:creationId xmlns:a16="http://schemas.microsoft.com/office/drawing/2014/main" id="{AE92ADE6-3D74-6631-BD57-437A35ACDF78}"/>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53893067-D378-5283-08A4-7DDFED8AE27E}"/>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75118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34B063-44C5-E4FA-CCFB-E21657476CD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EC89708A-B28F-C385-D27F-EE09BA1A6DB3}"/>
              </a:ext>
            </a:extLst>
          </p:cNvPr>
          <p:cNvSpPr>
            <a:spLocks noGrp="1"/>
          </p:cNvSpPr>
          <p:nvPr>
            <p:ph type="dt" sz="half" idx="10"/>
          </p:nvPr>
        </p:nvSpPr>
        <p:spPr/>
        <p:txBody>
          <a:bodyPr/>
          <a:lstStyle/>
          <a:p>
            <a:fld id="{2AD24F9F-B5F6-4CCC-87FC-0A548907BD71}" type="datetime1">
              <a:rPr lang="ar-SA" noProof="0" smtClean="0"/>
              <a:t>18/02/1445</a:t>
            </a:fld>
            <a:endParaRPr lang="ar-SA" noProof="0" dirty="0"/>
          </a:p>
        </p:txBody>
      </p:sp>
      <p:sp>
        <p:nvSpPr>
          <p:cNvPr id="4" name="عنصر نائب للتذييل 3">
            <a:extLst>
              <a:ext uri="{FF2B5EF4-FFF2-40B4-BE49-F238E27FC236}">
                <a16:creationId xmlns:a16="http://schemas.microsoft.com/office/drawing/2014/main" id="{EBCE686E-7DC6-4199-0709-6F0C6F0E7667}"/>
              </a:ext>
            </a:extLst>
          </p:cNvPr>
          <p:cNvSpPr>
            <a:spLocks noGrp="1"/>
          </p:cNvSpPr>
          <p:nvPr>
            <p:ph type="ftr" sz="quarter" idx="11"/>
          </p:nvPr>
        </p:nvSpPr>
        <p:spPr/>
        <p:txBody>
          <a:bodyPr/>
          <a:lstStyle/>
          <a:p>
            <a:endParaRPr lang="ar-SA" noProof="0" dirty="0"/>
          </a:p>
        </p:txBody>
      </p:sp>
      <p:sp>
        <p:nvSpPr>
          <p:cNvPr id="5" name="عنصر نائب لرقم الشريحة 4">
            <a:extLst>
              <a:ext uri="{FF2B5EF4-FFF2-40B4-BE49-F238E27FC236}">
                <a16:creationId xmlns:a16="http://schemas.microsoft.com/office/drawing/2014/main" id="{F1009D43-9388-BE36-1E9E-1FB63C026CA4}"/>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125926644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74229D5-1C14-4F10-CAA3-43FD816451F0}"/>
              </a:ext>
            </a:extLst>
          </p:cNvPr>
          <p:cNvSpPr>
            <a:spLocks noGrp="1"/>
          </p:cNvSpPr>
          <p:nvPr>
            <p:ph type="dt" sz="half" idx="10"/>
          </p:nvPr>
        </p:nvSpPr>
        <p:spPr/>
        <p:txBody>
          <a:bodyPr/>
          <a:lstStyle/>
          <a:p>
            <a:fld id="{374D52F9-7FB8-4A8E-B6B2-E13728123ED7}" type="datetime1">
              <a:rPr lang="ar-SA" noProof="0" smtClean="0"/>
              <a:t>18/02/1445</a:t>
            </a:fld>
            <a:endParaRPr lang="ar-SA" noProof="0" dirty="0"/>
          </a:p>
        </p:txBody>
      </p:sp>
      <p:sp>
        <p:nvSpPr>
          <p:cNvPr id="3" name="عنصر نائب للتذييل 2">
            <a:extLst>
              <a:ext uri="{FF2B5EF4-FFF2-40B4-BE49-F238E27FC236}">
                <a16:creationId xmlns:a16="http://schemas.microsoft.com/office/drawing/2014/main" id="{44EDE886-92EB-4344-6E66-D83B21D8F5CC}"/>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4786DF53-464B-EB28-02DF-F54DC46236B6}"/>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94856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E5C3A2-561A-7569-41DE-747703BEDF8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9F95F8B0-903D-0502-B091-23C3FBB75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F7528CEC-95D4-5517-B334-19D87CEE2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E280FDD-7FC0-EDAC-B0D4-6350775FA8CA}"/>
              </a:ext>
            </a:extLst>
          </p:cNvPr>
          <p:cNvSpPr>
            <a:spLocks noGrp="1"/>
          </p:cNvSpPr>
          <p:nvPr>
            <p:ph type="dt" sz="half" idx="10"/>
          </p:nvPr>
        </p:nvSpPr>
        <p:spPr/>
        <p:txBody>
          <a:bodyPr/>
          <a:lstStyle/>
          <a:p>
            <a:fld id="{876FEFDF-992B-4912-AB49-F529F66DDB24}" type="datetime1">
              <a:rPr lang="ar-SA" smtClean="0"/>
              <a:t>18/02/1445</a:t>
            </a:fld>
            <a:endParaRPr lang="ar-SA" dirty="0"/>
          </a:p>
        </p:txBody>
      </p:sp>
      <p:sp>
        <p:nvSpPr>
          <p:cNvPr id="6" name="عنصر نائب للتذييل 5">
            <a:extLst>
              <a:ext uri="{FF2B5EF4-FFF2-40B4-BE49-F238E27FC236}">
                <a16:creationId xmlns:a16="http://schemas.microsoft.com/office/drawing/2014/main" id="{2D3AD2EF-24F6-A3F7-B1D4-6D1717DEAA18}"/>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35FC4EBE-7979-2F96-AB0B-BB72666A4116}"/>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75816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7DFE4EB-F1FA-AFF0-AF0F-DE1FCCDE6F7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356A2772-B85A-B836-23E3-F93DABC946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C1E33FCD-C1D9-282E-0C45-54EDEDE58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8406546-44D5-871B-97B4-F57BA4DAED63}"/>
              </a:ext>
            </a:extLst>
          </p:cNvPr>
          <p:cNvSpPr>
            <a:spLocks noGrp="1"/>
          </p:cNvSpPr>
          <p:nvPr>
            <p:ph type="dt" sz="half" idx="10"/>
          </p:nvPr>
        </p:nvSpPr>
        <p:spPr/>
        <p:txBody>
          <a:bodyPr/>
          <a:lstStyle/>
          <a:p>
            <a:fld id="{6015A87A-D56D-4FC4-AA9D-3D66D50E149B}" type="datetime1">
              <a:rPr lang="ar-SA" noProof="0" smtClean="0"/>
              <a:t>18/02/1445</a:t>
            </a:fld>
            <a:endParaRPr lang="ar-SA" noProof="0" dirty="0"/>
          </a:p>
        </p:txBody>
      </p:sp>
      <p:sp>
        <p:nvSpPr>
          <p:cNvPr id="6" name="عنصر نائب للتذييل 5">
            <a:extLst>
              <a:ext uri="{FF2B5EF4-FFF2-40B4-BE49-F238E27FC236}">
                <a16:creationId xmlns:a16="http://schemas.microsoft.com/office/drawing/2014/main" id="{0512CB55-A1A9-D20F-5FBC-51892A5FE22D}"/>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E38C4DBF-347C-0A7E-41B3-2A1607508A32}"/>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169340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378F77C-FC20-F892-5A90-150707C9FB7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FEC53494-394D-5B04-6E8F-20FECCB470E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7F7E3EE3-20C2-0B07-A6E6-A3856121330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AD24F9F-B5F6-4CCC-87FC-0A548907BD71}" type="datetime1">
              <a:rPr lang="ar-SA" noProof="0" smtClean="0"/>
              <a:t>18/02/1445</a:t>
            </a:fld>
            <a:endParaRPr lang="ar-SA" noProof="0" dirty="0"/>
          </a:p>
        </p:txBody>
      </p:sp>
      <p:sp>
        <p:nvSpPr>
          <p:cNvPr id="5" name="عنصر نائب للتذييل 4">
            <a:extLst>
              <a:ext uri="{FF2B5EF4-FFF2-40B4-BE49-F238E27FC236}">
                <a16:creationId xmlns:a16="http://schemas.microsoft.com/office/drawing/2014/main" id="{5298FD98-3288-140B-B779-315A63496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noProof="0" dirty="0"/>
          </a:p>
        </p:txBody>
      </p:sp>
      <p:sp>
        <p:nvSpPr>
          <p:cNvPr id="6" name="عنصر نائب لرقم الشريحة 5">
            <a:extLst>
              <a:ext uri="{FF2B5EF4-FFF2-40B4-BE49-F238E27FC236}">
                <a16:creationId xmlns:a16="http://schemas.microsoft.com/office/drawing/2014/main" id="{BC78E799-41D9-243E-96F2-1D4E8B94438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4044253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package" Target="../embeddings/Microsoft_Word_Document.docx"/></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hyperlink" Target="https://ntu.edu.iq/ar/cdc-ar/"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fi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20.jfi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23.jfif"/><Relationship Id="rId5" Type="http://schemas.openxmlformats.org/officeDocument/2006/relationships/diagramQuickStyle" Target="../diagrams/quickStyle2.xml"/><Relationship Id="rId10" Type="http://schemas.openxmlformats.org/officeDocument/2006/relationships/image" Target="../media/image22.jfif"/><Relationship Id="rId4" Type="http://schemas.openxmlformats.org/officeDocument/2006/relationships/diagramLayout" Target="../diagrams/layout2.xml"/><Relationship Id="rId9" Type="http://schemas.openxmlformats.org/officeDocument/2006/relationships/image" Target="../media/image21.jfif"/></Relationships>
</file>

<file path=ppt/slides/_rels/slide6.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jfif"/><Relationship Id="rId4" Type="http://schemas.openxmlformats.org/officeDocument/2006/relationships/image" Target="../media/image26.jfif"/></Relationships>
</file>

<file path=ppt/slides/_rels/slide7.xml.rels><?xml version="1.0" encoding="UTF-8" standalone="yes"?>
<Relationships xmlns="http://schemas.openxmlformats.org/package/2006/relationships"><Relationship Id="rId3" Type="http://schemas.openxmlformats.org/officeDocument/2006/relationships/image" Target="../media/image22.jfif"/><Relationship Id="rId7" Type="http://schemas.openxmlformats.org/officeDocument/2006/relationships/image" Target="../media/image23.jf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jfif"/><Relationship Id="rId5" Type="http://schemas.openxmlformats.org/officeDocument/2006/relationships/image" Target="../media/image28.jfif"/><Relationship Id="rId4" Type="http://schemas.openxmlformats.org/officeDocument/2006/relationships/image" Target="../media/image27.jfif"/></Relationships>
</file>

<file path=ppt/slides/_rels/slide8.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jfif"/><Relationship Id="rId4" Type="http://schemas.openxmlformats.org/officeDocument/2006/relationships/image" Target="../media/image31.jfif"/></Relationships>
</file>

<file path=ppt/slides/_rels/slide9.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fif"/><Relationship Id="rId1" Type="http://schemas.openxmlformats.org/officeDocument/2006/relationships/slideLayout" Target="../slideLayouts/slideLayout2.xml"/><Relationship Id="rId4" Type="http://schemas.openxmlformats.org/officeDocument/2006/relationships/image" Target="../media/image8.jf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A8B49BD9-5D12-D062-B6AF-8BAA2492EFAF}"/>
              </a:ext>
            </a:extLst>
          </p:cNvPr>
          <p:cNvSpPr txBox="1"/>
          <p:nvPr/>
        </p:nvSpPr>
        <p:spPr>
          <a:xfrm>
            <a:off x="606490" y="5441159"/>
            <a:ext cx="8290545" cy="1200329"/>
          </a:xfrm>
          <a:prstGeom prst="rect">
            <a:avLst/>
          </a:prstGeom>
          <a:solidFill>
            <a:schemeClr val="accent1">
              <a:lumMod val="75000"/>
            </a:schemeClr>
          </a:solidFill>
          <a:ln>
            <a:solidFill>
              <a:schemeClr val="accent1"/>
            </a:solidFill>
          </a:ln>
          <a:effectLst>
            <a:outerShdw blurRad="76200" dist="12700" dir="2700000" sy="-23000" kx="-800400" algn="bl" rotWithShape="0">
              <a:prstClr val="black">
                <a:alpha val="20000"/>
              </a:prstClr>
            </a:outerShdw>
          </a:effectLst>
        </p:spPr>
        <p:txBody>
          <a:bodyPr wrap="square" rtlCol="0">
            <a:spAutoFit/>
          </a:bodyPr>
          <a:lstStyle/>
          <a:p>
            <a:pPr algn="ctr"/>
            <a:r>
              <a:rPr kumimoji="0" lang="ar-EG" sz="3600" b="1" i="0" u="none" strike="noStrike" kern="1200" cap="none" spc="-300" normalizeH="0" baseline="0" noProof="0" dirty="0">
                <a:ln>
                  <a:noFill/>
                </a:ln>
                <a:solidFill>
                  <a:schemeClr val="bg1"/>
                </a:solidFill>
                <a:uLnTx/>
                <a:uFillTx/>
                <a:latin typeface="Calibri" panose="020F0502020204030204" pitchFamily="34" charset="0"/>
                <a:ea typeface="Segoe UI Black" panose="020B0A02040204020203" pitchFamily="34" charset="0"/>
                <a:cs typeface="Calibri" panose="020F0502020204030204" pitchFamily="34" charset="0"/>
              </a:rPr>
              <a:t>شعبة التأهيل والتوظيف </a:t>
            </a:r>
            <a:r>
              <a:rPr kumimoji="0" lang="ar-EG" sz="3600" b="1" i="0" u="none" strike="noStrike" kern="1200" cap="none" spc="-300" normalizeH="0" baseline="0" noProof="0" dirty="0" smtClean="0">
                <a:ln>
                  <a:noFill/>
                </a:ln>
                <a:solidFill>
                  <a:schemeClr val="bg1"/>
                </a:solidFill>
                <a:uLnTx/>
                <a:uFillTx/>
                <a:latin typeface="Calibri" panose="020F0502020204030204" pitchFamily="34" charset="0"/>
                <a:ea typeface="Segoe UI Black" panose="020B0A02040204020203" pitchFamily="34" charset="0"/>
                <a:cs typeface="Calibri" panose="020F0502020204030204" pitchFamily="34" charset="0"/>
              </a:rPr>
              <a:t>والمتابعة</a:t>
            </a:r>
            <a:endParaRPr kumimoji="0" lang="ar-IQ" sz="3600" b="1" i="0" u="none" strike="noStrike" kern="1200" cap="none" spc="-300" normalizeH="0" baseline="0" noProof="0" dirty="0" smtClean="0">
              <a:ln>
                <a:noFill/>
              </a:ln>
              <a:solidFill>
                <a:schemeClr val="bg1"/>
              </a:solidFill>
              <a:uLnTx/>
              <a:uFillTx/>
              <a:latin typeface="Calibri" panose="020F0502020204030204" pitchFamily="34" charset="0"/>
              <a:ea typeface="Segoe UI Black" panose="020B0A02040204020203" pitchFamily="34" charset="0"/>
              <a:cs typeface="Calibri" panose="020F0502020204030204" pitchFamily="34" charset="0"/>
            </a:endParaRPr>
          </a:p>
          <a:p>
            <a:pPr algn="ctr"/>
            <a:r>
              <a:rPr lang="en-US" sz="3600" b="1" spc="-300" dirty="0">
                <a:solidFill>
                  <a:srgbClr val="FFFF00"/>
                </a:solidFill>
                <a:latin typeface="Calibri" panose="020F0502020204030204" pitchFamily="34" charset="0"/>
                <a:ea typeface="Segoe UI Black" panose="020B0A02040204020203" pitchFamily="34" charset="0"/>
                <a:cs typeface="Calibri" panose="020F0502020204030204" pitchFamily="34" charset="0"/>
              </a:rPr>
              <a:t>Career </a:t>
            </a:r>
            <a:r>
              <a:rPr lang="en-US" sz="3600" b="1" spc="-300" dirty="0" smtClean="0">
                <a:solidFill>
                  <a:srgbClr val="FFFF00"/>
                </a:solidFill>
                <a:latin typeface="Calibri" panose="020F0502020204030204" pitchFamily="34" charset="0"/>
                <a:ea typeface="Segoe UI Black" panose="020B0A02040204020203" pitchFamily="34" charset="0"/>
                <a:cs typeface="Calibri" panose="020F0502020204030204" pitchFamily="34" charset="0"/>
              </a:rPr>
              <a:t>Development Center</a:t>
            </a:r>
            <a:endParaRPr lang="en-US" sz="3600" b="1" spc="-300" dirty="0">
              <a:solidFill>
                <a:srgbClr val="FFFF00"/>
              </a:solidFill>
              <a:latin typeface="Calibri" panose="020F0502020204030204" pitchFamily="34" charset="0"/>
              <a:ea typeface="Segoe UI Black" panose="020B0A02040204020203" pitchFamily="34" charset="0"/>
              <a:cs typeface="Calibri" panose="020F0502020204030204" pitchFamily="34" charset="0"/>
            </a:endParaRPr>
          </a:p>
        </p:txBody>
      </p:sp>
      <p:sp>
        <p:nvSpPr>
          <p:cNvPr id="5" name="مربع نص 4">
            <a:extLst>
              <a:ext uri="{FF2B5EF4-FFF2-40B4-BE49-F238E27FC236}">
                <a16:creationId xmlns:a16="http://schemas.microsoft.com/office/drawing/2014/main" id="{82AD36EA-56BB-BA03-6CF4-64107860FD8E}"/>
              </a:ext>
            </a:extLst>
          </p:cNvPr>
          <p:cNvSpPr txBox="1"/>
          <p:nvPr/>
        </p:nvSpPr>
        <p:spPr>
          <a:xfrm>
            <a:off x="8897035" y="5471938"/>
            <a:ext cx="2402336" cy="646331"/>
          </a:xfrm>
          <a:prstGeom prst="rect">
            <a:avLst/>
          </a:prstGeom>
        </p:spPr>
        <p:style>
          <a:lnRef idx="0">
            <a:scrgbClr r="0" g="0" b="0"/>
          </a:lnRef>
          <a:fillRef idx="1002">
            <a:schemeClr val="lt2"/>
          </a:fillRef>
          <a:effectRef idx="0">
            <a:scrgbClr r="0" g="0" b="0"/>
          </a:effectRef>
          <a:fontRef idx="major"/>
        </p:style>
        <p:txBody>
          <a:bodyPr wrap="square" rtlCol="0">
            <a:spAutoFit/>
          </a:bodyPr>
          <a:lstStyle/>
          <a:p>
            <a:pPr algn="ctr"/>
            <a:r>
              <a:rPr lang="en-US" sz="3600" b="1" dirty="0">
                <a:solidFill>
                  <a:srgbClr val="FF0000"/>
                </a:solidFill>
                <a:latin typeface="Arial Rounded MT Bold" panose="020F0704030504030204" pitchFamily="34" charset="0"/>
              </a:rPr>
              <a:t>CDC</a:t>
            </a:r>
          </a:p>
        </p:txBody>
      </p:sp>
      <p:pic>
        <p:nvPicPr>
          <p:cNvPr id="6" name="صورة 5">
            <a:extLst>
              <a:ext uri="{FF2B5EF4-FFF2-40B4-BE49-F238E27FC236}">
                <a16:creationId xmlns:a16="http://schemas.microsoft.com/office/drawing/2014/main" id="{8F28A734-75A7-719C-A30E-BCC26AB0E3E3}"/>
              </a:ext>
            </a:extLst>
          </p:cNvPr>
          <p:cNvPicPr>
            <a:picLocks noChangeAspect="1"/>
          </p:cNvPicPr>
          <p:nvPr/>
        </p:nvPicPr>
        <p:blipFill>
          <a:blip r:embed="rId4"/>
          <a:stretch>
            <a:fillRect/>
          </a:stretch>
        </p:blipFill>
        <p:spPr>
          <a:xfrm>
            <a:off x="4647259" y="1912777"/>
            <a:ext cx="2127203" cy="2183363"/>
          </a:xfrm>
          <a:prstGeom prst="rect">
            <a:avLst/>
          </a:prstGeom>
        </p:spPr>
      </p:pic>
    </p:spTree>
    <p:extLst>
      <p:ext uri="{BB962C8B-B14F-4D97-AF65-F5344CB8AC3E}">
        <p14:creationId xmlns:p14="http://schemas.microsoft.com/office/powerpoint/2010/main" val="354975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B856848B-7359-6ECD-4D8F-7DF645F285BE}"/>
              </a:ext>
            </a:extLst>
          </p:cNvPr>
          <p:cNvSpPr txBox="1"/>
          <p:nvPr/>
        </p:nvSpPr>
        <p:spPr>
          <a:xfrm>
            <a:off x="621437" y="960818"/>
            <a:ext cx="11122072" cy="1631216"/>
          </a:xfrm>
          <a:prstGeom prst="rect">
            <a:avLst/>
          </a:prstGeom>
          <a:solidFill>
            <a:schemeClr val="bg1"/>
          </a:solidFill>
        </p:spPr>
        <p:txBody>
          <a:bodyPr wrap="square" rtlCol="0">
            <a:spAutoFit/>
          </a:bodyPr>
          <a:lstStyle/>
          <a:p>
            <a:pPr algn="ctr"/>
            <a:r>
              <a:rPr lang="ar-IQ" sz="1600" b="1" dirty="0">
                <a:latin typeface="Lucida Sans" panose="020B0602030504020204" pitchFamily="34" charset="0"/>
                <a:cs typeface="+mj-cs"/>
              </a:rPr>
              <a:t>ضمن التوجيهات الوزارية حول موضوع </a:t>
            </a:r>
            <a:r>
              <a:rPr lang="ar-IQ" sz="2000" b="1" dirty="0">
                <a:solidFill>
                  <a:srgbClr val="FF0000"/>
                </a:solidFill>
                <a:latin typeface="Lucida Sans" panose="020B0602030504020204" pitchFamily="34" charset="0"/>
                <a:cs typeface="+mj-cs"/>
              </a:rPr>
              <a:t>(الاستدامة البيئية والاحتباس الحراري والملوثات البيئية)</a:t>
            </a:r>
            <a:r>
              <a:rPr lang="ar-IQ" sz="2000" b="1" dirty="0">
                <a:solidFill>
                  <a:schemeClr val="accent1"/>
                </a:solidFill>
                <a:latin typeface="Lucida Sans" panose="020B0602030504020204" pitchFamily="34" charset="0"/>
                <a:cs typeface="+mj-cs"/>
              </a:rPr>
              <a:t> </a:t>
            </a:r>
            <a:r>
              <a:rPr lang="ar-IQ" sz="1600" b="1" dirty="0">
                <a:latin typeface="Lucida Sans" panose="020B0602030504020204" pitchFamily="34" charset="0"/>
                <a:cs typeface="+mj-cs"/>
              </a:rPr>
              <a:t>نظمت شعبة التأهيل والتوظيف والمتابعة ورشة عمل بعنوان ( أهداف التنمية المستدامة)، تم من خلالها تسليط الضوء على الاضرار الناجمة من تغيرات المناخ وتأثيرها على البيئة والمياه، بالإضافة الى تأثير الاحتباس الحراري على الثروة الحيوانية والزراعة بشكل عام. اختتمت الورشة بعدد من التوصيات أهمها:</a:t>
            </a:r>
          </a:p>
          <a:p>
            <a:pPr algn="ctr"/>
            <a:r>
              <a:rPr lang="ar-IQ" sz="1600" b="1" dirty="0">
                <a:latin typeface="Lucida Sans" panose="020B0602030504020204" pitchFamily="34" charset="0"/>
                <a:cs typeface="+mj-cs"/>
              </a:rPr>
              <a:t>الحفاظ على التنوع الجيني للبذور والنباتات المزروعة والحيوانات والتي تتحمل التغييرات المناخية وتأثير الاحتباس الحراري وضمان وجود نظم إنتاج غذائي مستدام يؤدي إلى زيادة الإنتاجية من خلال استخدام أساليب زراعية حديثة واقتصادية وتسخير فكرة الطاقات المتجددة في استخدامها مثل اتباع أساليب الري الحديث و نشر ثقافة استخدام منظومات الطاقة الشمسية في توفير الطاقة الكهربائية والاستخدامات المنزلية والدوائر الحكومية للتقليل من التلوث البيئي.</a:t>
            </a:r>
            <a:endParaRPr lang="en-US" sz="1600" b="1" dirty="0">
              <a:latin typeface="Lucida Sans" panose="020B0602030504020204" pitchFamily="34" charset="0"/>
              <a:cs typeface="+mj-cs"/>
            </a:endParaRPr>
          </a:p>
        </p:txBody>
      </p:sp>
      <p:pic>
        <p:nvPicPr>
          <p:cNvPr id="6" name="صورة 5">
            <a:extLst>
              <a:ext uri="{FF2B5EF4-FFF2-40B4-BE49-F238E27FC236}">
                <a16:creationId xmlns:a16="http://schemas.microsoft.com/office/drawing/2014/main" id="{802788C7-9E05-AB2C-02A1-967FAA39C4B5}"/>
              </a:ext>
            </a:extLst>
          </p:cNvPr>
          <p:cNvPicPr>
            <a:picLocks noChangeAspect="1"/>
          </p:cNvPicPr>
          <p:nvPr/>
        </p:nvPicPr>
        <p:blipFill>
          <a:blip r:embed="rId3"/>
          <a:srcRect t="21266" b="21266"/>
          <a:stretch/>
        </p:blipFill>
        <p:spPr>
          <a:xfrm>
            <a:off x="946209" y="3050499"/>
            <a:ext cx="5047638" cy="3014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صورة 7">
            <a:extLst>
              <a:ext uri="{FF2B5EF4-FFF2-40B4-BE49-F238E27FC236}">
                <a16:creationId xmlns:a16="http://schemas.microsoft.com/office/drawing/2014/main" id="{2E17BAD2-E77D-1BF1-CE1B-44760FCED89E}"/>
              </a:ext>
            </a:extLst>
          </p:cNvPr>
          <p:cNvPicPr>
            <a:picLocks noChangeAspect="1"/>
          </p:cNvPicPr>
          <p:nvPr/>
        </p:nvPicPr>
        <p:blipFill>
          <a:blip r:embed="rId4"/>
          <a:srcRect t="16004" b="16004"/>
          <a:stretch/>
        </p:blipFill>
        <p:spPr>
          <a:xfrm>
            <a:off x="6734352" y="3050499"/>
            <a:ext cx="4717142" cy="3110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عنوان فرعي 2">
            <a:extLst>
              <a:ext uri="{FF2B5EF4-FFF2-40B4-BE49-F238E27FC236}">
                <a16:creationId xmlns:a16="http://schemas.microsoft.com/office/drawing/2014/main" id="{CF9DE8C4-1DBC-175C-F951-D445BC8F7D2E}"/>
              </a:ext>
            </a:extLst>
          </p:cNvPr>
          <p:cNvSpPr>
            <a:spLocks noGrp="1"/>
          </p:cNvSpPr>
          <p:nvPr>
            <p:ph type="subTitle" idx="1"/>
          </p:nvPr>
        </p:nvSpPr>
        <p:spPr>
          <a:xfrm flipH="1">
            <a:off x="3124200" y="206375"/>
            <a:ext cx="6249988" cy="754063"/>
          </a:xfrm>
          <a:solidFill>
            <a:schemeClr val="bg1"/>
          </a:solidFill>
        </p:spPr>
        <p:txBody>
          <a:bodyPr rtlCol="1">
            <a:normAutofit/>
          </a:bodyPr>
          <a:lstStyle/>
          <a:p>
            <a:pPr algn="ctr" rtl="1"/>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3922040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904C99-5F4F-7082-0214-109A1190E082}"/>
              </a:ext>
            </a:extLst>
          </p:cNvPr>
          <p:cNvSpPr>
            <a:spLocks noGrp="1"/>
          </p:cNvSpPr>
          <p:nvPr>
            <p:ph type="title"/>
          </p:nvPr>
        </p:nvSpPr>
        <p:spPr>
          <a:xfrm>
            <a:off x="515256" y="908179"/>
            <a:ext cx="11189064" cy="1732383"/>
          </a:xfrm>
        </p:spPr>
        <p:txBody>
          <a:bodyPr>
            <a:normAutofit/>
          </a:bodyPr>
          <a:lstStyle/>
          <a:p>
            <a:pPr algn="just" rtl="1">
              <a:lnSpc>
                <a:spcPct val="100000"/>
              </a:lnSpc>
            </a:pPr>
            <a:r>
              <a:rPr lang="ar-IQ" sz="1600" b="1" dirty="0">
                <a:solidFill>
                  <a:schemeClr val="bg2">
                    <a:lumMod val="10000"/>
                  </a:schemeClr>
                </a:solidFill>
              </a:rPr>
              <a:t>اقامت شعبة التأهيل والتوظيف والمتابعة وبالتعاون مع </a:t>
            </a:r>
            <a:r>
              <a:rPr lang="ar-IQ" sz="1600" b="1" dirty="0">
                <a:solidFill>
                  <a:srgbClr val="FF0000"/>
                </a:solidFill>
              </a:rPr>
              <a:t>مؤسسة </a:t>
            </a:r>
            <a:r>
              <a:rPr lang="en-US" sz="1600" b="1" dirty="0">
                <a:solidFill>
                  <a:srgbClr val="FF0000"/>
                </a:solidFill>
              </a:rPr>
              <a:t>Meta / </a:t>
            </a:r>
            <a:r>
              <a:rPr lang="ar-IQ" sz="1600" b="1" dirty="0">
                <a:solidFill>
                  <a:srgbClr val="FF0000"/>
                </a:solidFill>
              </a:rPr>
              <a:t> ايرلندا </a:t>
            </a:r>
            <a:r>
              <a:rPr lang="ar-IQ" sz="1600" b="1" dirty="0">
                <a:solidFill>
                  <a:schemeClr val="bg2">
                    <a:lumMod val="10000"/>
                  </a:schemeClr>
                </a:solidFill>
              </a:rPr>
              <a:t>ورشة عمل افتراضية بعنوان </a:t>
            </a:r>
            <a:r>
              <a:rPr lang="ar-IQ" sz="1600" b="1" dirty="0">
                <a:solidFill>
                  <a:srgbClr val="776EF2"/>
                </a:solidFill>
              </a:rPr>
              <a:t>(دمج المهارات الشخصية بالذكاء الاصطناعي) </a:t>
            </a:r>
            <a:r>
              <a:rPr lang="ar-IQ" sz="1600" b="1" dirty="0">
                <a:solidFill>
                  <a:schemeClr val="bg2">
                    <a:lumMod val="10000"/>
                  </a:schemeClr>
                </a:solidFill>
              </a:rPr>
              <a:t>القاها المهندس مثنى الفارس الخبير في مجال تكنولوجيا المعلومات والمنظمات الانسانية المختصة في الشرق الاوسط. تم من خلال الورشة تسليط الضوء على البرامج التقنية الحديثة والمستخدمة في مجال تكنولوجيا المعلومات والذكاء الاصطناعي وما هو الدور الذي تلعبه في تطوير المهارات الفردية للشباب والخريجين والعمل على تأهيلهم مما يوفر لهم اولوية وافضلية في ايجاد فرص العمل التي تناسب تطلعاتهم وتخصصاتهم التقنية</a:t>
            </a:r>
            <a:r>
              <a:rPr lang="ar-IQ" sz="1600" dirty="0"/>
              <a:t>.</a:t>
            </a:r>
            <a:endParaRPr lang="en-US" sz="1600" dirty="0"/>
          </a:p>
        </p:txBody>
      </p:sp>
      <p:pic>
        <p:nvPicPr>
          <p:cNvPr id="5" name="عنصر نائب للمحتوى 4">
            <a:extLst>
              <a:ext uri="{FF2B5EF4-FFF2-40B4-BE49-F238E27FC236}">
                <a16:creationId xmlns:a16="http://schemas.microsoft.com/office/drawing/2014/main" id="{60467B25-DD84-CB30-8FC1-CC9F347BB848}"/>
              </a:ext>
            </a:extLst>
          </p:cNvPr>
          <p:cNvPicPr>
            <a:picLocks noGrp="1" noChangeAspect="1"/>
          </p:cNvPicPr>
          <p:nvPr>
            <p:ph idx="1"/>
          </p:nvPr>
        </p:nvPicPr>
        <p:blipFill>
          <a:blip r:embed="rId2"/>
          <a:stretch>
            <a:fillRect/>
          </a:stretch>
        </p:blipFill>
        <p:spPr>
          <a:xfrm>
            <a:off x="515256" y="2618582"/>
            <a:ext cx="5344367" cy="3838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صورة 6">
            <a:extLst>
              <a:ext uri="{FF2B5EF4-FFF2-40B4-BE49-F238E27FC236}">
                <a16:creationId xmlns:a16="http://schemas.microsoft.com/office/drawing/2014/main" id="{F96CA2A0-857E-1D13-7ED4-2A37932BCFE7}"/>
              </a:ext>
            </a:extLst>
          </p:cNvPr>
          <p:cNvPicPr>
            <a:picLocks noChangeAspect="1"/>
          </p:cNvPicPr>
          <p:nvPr/>
        </p:nvPicPr>
        <p:blipFill>
          <a:blip r:embed="rId3"/>
          <a:stretch>
            <a:fillRect/>
          </a:stretch>
        </p:blipFill>
        <p:spPr>
          <a:xfrm>
            <a:off x="6096000" y="2618582"/>
            <a:ext cx="5344367" cy="3811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عنوان فرعي 2">
            <a:extLst>
              <a:ext uri="{FF2B5EF4-FFF2-40B4-BE49-F238E27FC236}">
                <a16:creationId xmlns:a16="http://schemas.microsoft.com/office/drawing/2014/main" id="{900BF339-0C83-F0D6-10BB-7327404F1AF6}"/>
              </a:ext>
            </a:extLst>
          </p:cNvPr>
          <p:cNvSpPr txBox="1">
            <a:spLocks/>
          </p:cNvSpPr>
          <p:nvPr/>
        </p:nvSpPr>
        <p:spPr>
          <a:xfrm flipH="1">
            <a:off x="3046182" y="284682"/>
            <a:ext cx="6249988" cy="754062"/>
          </a:xfrm>
          <a:prstGeom prst="rect">
            <a:avLst/>
          </a:prstGeom>
          <a:solidFill>
            <a:schemeClr val="bg1"/>
          </a:solidFill>
        </p:spPr>
        <p:txBody>
          <a:bodyPr vert="horz" lIns="91440" tIns="45720" rIns="91440" bIns="45720" rtlCol="1">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3810872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EC7E919-51BF-2487-DD1E-5DE7796C7F45}"/>
              </a:ext>
            </a:extLst>
          </p:cNvPr>
          <p:cNvSpPr>
            <a:spLocks noGrp="1"/>
          </p:cNvSpPr>
          <p:nvPr>
            <p:ph type="title"/>
          </p:nvPr>
        </p:nvSpPr>
        <p:spPr>
          <a:xfrm>
            <a:off x="699064" y="711591"/>
            <a:ext cx="11331165" cy="1395859"/>
          </a:xfrm>
        </p:spPr>
        <p:txBody>
          <a:bodyPr>
            <a:normAutofit/>
          </a:bodyPr>
          <a:lstStyle/>
          <a:p>
            <a:pPr algn="ctr"/>
            <a:r>
              <a:rPr lang="ar-IQ" b="1" dirty="0">
                <a:solidFill>
                  <a:schemeClr val="accent1"/>
                </a:solidFill>
              </a:rPr>
              <a:t>إقامة معرض الوظائف الرابع</a:t>
            </a:r>
            <a:r>
              <a:rPr lang="ar-IQ" b="1" dirty="0"/>
              <a:t/>
            </a:r>
            <a:br>
              <a:rPr lang="ar-IQ" b="1" dirty="0"/>
            </a:br>
            <a:r>
              <a:rPr lang="ar-IQ" sz="1800" b="1" dirty="0"/>
              <a:t>سعيا من الجامعة التقنية الشمالية ومن ضمن رؤيتها وأهدافها في متابعة طلبتها وخريجيها والعمل على تطوير مهاراتهم وتأهيلهم للدخول الى سوق العمل والقطاع الخاص وذلك من خلال إقامة </a:t>
            </a:r>
            <a:r>
              <a:rPr lang="ar-IQ" sz="1800" b="1" dirty="0" smtClean="0"/>
              <a:t>معارض </a:t>
            </a:r>
            <a:r>
              <a:rPr lang="ar-IQ" sz="1800" b="1" dirty="0"/>
              <a:t>الوظائف والتي لها دور في مد جسور التعاون مع القطاع الخاص وتقليل البطالة.   </a:t>
            </a:r>
            <a:endParaRPr lang="en-US" sz="1800" b="1" dirty="0"/>
          </a:p>
        </p:txBody>
      </p:sp>
      <p:sp>
        <p:nvSpPr>
          <p:cNvPr id="3" name="عنوان فرعي 2">
            <a:extLst>
              <a:ext uri="{FF2B5EF4-FFF2-40B4-BE49-F238E27FC236}">
                <a16:creationId xmlns:a16="http://schemas.microsoft.com/office/drawing/2014/main" id="{BD6D1FD2-1B73-AA29-7D92-BFD70C6ADEC4}"/>
              </a:ext>
            </a:extLst>
          </p:cNvPr>
          <p:cNvSpPr txBox="1">
            <a:spLocks/>
          </p:cNvSpPr>
          <p:nvPr/>
        </p:nvSpPr>
        <p:spPr>
          <a:xfrm flipH="1">
            <a:off x="3046179" y="223935"/>
            <a:ext cx="6293761" cy="550505"/>
          </a:xfrm>
          <a:prstGeom prst="rect">
            <a:avLst/>
          </a:prstGeom>
          <a:solidFill>
            <a:schemeClr val="bg1"/>
          </a:solidFill>
        </p:spPr>
        <p:txBody>
          <a:bodyPr vert="horz" lIns="91440" tIns="45720" rIns="91440" bIns="45720" rtlCol="1">
            <a:normAutofit fontScale="85000" lnSpcReduction="2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8" name="Picture 7"/>
          <p:cNvPicPr>
            <a:picLocks noChangeAspect="1"/>
          </p:cNvPicPr>
          <p:nvPr/>
        </p:nvPicPr>
        <p:blipFill>
          <a:blip r:embed="rId2"/>
          <a:stretch>
            <a:fillRect/>
          </a:stretch>
        </p:blipFill>
        <p:spPr>
          <a:xfrm>
            <a:off x="3510199" y="2122591"/>
            <a:ext cx="3325012" cy="2216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3"/>
          <a:stretch>
            <a:fillRect/>
          </a:stretch>
        </p:blipFill>
        <p:spPr>
          <a:xfrm>
            <a:off x="6021521" y="4487369"/>
            <a:ext cx="3318419" cy="2212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stretch>
            <a:fillRect/>
          </a:stretch>
        </p:blipFill>
        <p:spPr>
          <a:xfrm>
            <a:off x="2047252" y="4487369"/>
            <a:ext cx="2925894" cy="2232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5"/>
          <a:stretch>
            <a:fillRect/>
          </a:stretch>
        </p:blipFill>
        <p:spPr>
          <a:xfrm>
            <a:off x="7821125" y="2122591"/>
            <a:ext cx="3325011" cy="2216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4728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B023BFF-1981-6023-5E7A-FD11E05BA120}"/>
              </a:ext>
            </a:extLst>
          </p:cNvPr>
          <p:cNvSpPr>
            <a:spLocks noGrp="1"/>
          </p:cNvSpPr>
          <p:nvPr>
            <p:ph idx="1"/>
          </p:nvPr>
        </p:nvSpPr>
        <p:spPr>
          <a:xfrm>
            <a:off x="211182" y="1170337"/>
            <a:ext cx="11769633" cy="1273072"/>
          </a:xfrm>
        </p:spPr>
        <p:txBody>
          <a:bodyPr>
            <a:normAutofit/>
          </a:bodyPr>
          <a:lstStyle/>
          <a:p>
            <a:pPr marL="0" indent="0" algn="just">
              <a:buNone/>
            </a:pPr>
            <a:r>
              <a:rPr lang="ar-IQ" sz="1600" b="1" dirty="0" smtClean="0">
                <a:cs typeface="+mj-cs"/>
              </a:rPr>
              <a:t>اختتام فعاليات </a:t>
            </a:r>
            <a:r>
              <a:rPr lang="ar-IQ" sz="1600" b="1" dirty="0">
                <a:cs typeface="+mj-cs"/>
              </a:rPr>
              <a:t>البرنامج التدريبي (</a:t>
            </a:r>
            <a:r>
              <a:rPr lang="ar-IQ" sz="1800" b="1" dirty="0">
                <a:solidFill>
                  <a:srgbClr val="FF0000"/>
                </a:solidFill>
                <a:cs typeface="+mj-cs"/>
              </a:rPr>
              <a:t>منتدى البرمجة والروبوتيك</a:t>
            </a:r>
            <a:r>
              <a:rPr lang="ar-IQ" sz="1600" b="1" dirty="0">
                <a:cs typeface="+mj-cs"/>
              </a:rPr>
              <a:t>) والذي نظمته شعبة التأهيل والتوظيف والمتابعة ومركز الحاسبة الإلكترونية وبالتعاون مع </a:t>
            </a:r>
            <a:r>
              <a:rPr lang="ar-IQ" sz="1600" b="1" dirty="0">
                <a:solidFill>
                  <a:srgbClr val="002060"/>
                </a:solidFill>
                <a:cs typeface="+mj-cs"/>
              </a:rPr>
              <a:t>شركة النبع للتقنيات وحلول الشبكات / مشروع </a:t>
            </a:r>
            <a:r>
              <a:rPr lang="en-US" sz="1600" b="1" dirty="0" smtClean="0">
                <a:solidFill>
                  <a:srgbClr val="002060"/>
                </a:solidFill>
                <a:cs typeface="+mj-cs"/>
              </a:rPr>
              <a:t>Steamers</a:t>
            </a:r>
            <a:r>
              <a:rPr lang="ar-IQ" sz="1600" b="1" dirty="0" smtClean="0">
                <a:solidFill>
                  <a:srgbClr val="002060"/>
                </a:solidFill>
                <a:cs typeface="+mj-cs"/>
              </a:rPr>
              <a:t> </a:t>
            </a:r>
            <a:r>
              <a:rPr lang="ar-IQ" sz="1600" b="1" dirty="0" smtClean="0">
                <a:cs typeface="+mj-cs"/>
              </a:rPr>
              <a:t>تضمنت </a:t>
            </a:r>
            <a:r>
              <a:rPr lang="ar-IQ" sz="1600" b="1" dirty="0">
                <a:cs typeface="+mj-cs"/>
              </a:rPr>
              <a:t>فعاليات المنتدى العديد من الدورات التدريبية الخاصة بتطوير مهارات الأطفال واليافعين في مجال البرمجة، الروبوت، التعريف بالطاقات المتجددة وتطبيقاتها وغيرها، والتي تم اقامتها خلال العطلة الصيفية. في نهاية الاحتفالية كرمت السيدة رئيس الجامعة الأطفال المشاركين واللجنة التحضيرية القائمة على المنتدى بدرع الجامعة وشهادات المشاركة. يذكر بان الجامعة التقنية الشمالية تسعى ضمن رؤيتها ورسالتها على دعم الأطفال بمختلف الفئات العمرية  والشباب والخريجين والعمل على تطوير مهاراتهم وقدراتهم العلمية والتقنية عن طريق اقامة الدورات والفعاليات التدريبية في مختلف المجالات وبالتعاون مع العديد من شركات ومؤسسات القطاع الخاص.</a:t>
            </a:r>
            <a:endParaRPr lang="en-US" sz="1600" b="1" dirty="0">
              <a:cs typeface="+mj-cs"/>
            </a:endParaRPr>
          </a:p>
        </p:txBody>
      </p:sp>
      <p:sp>
        <p:nvSpPr>
          <p:cNvPr id="4" name="عنوان فرعي 2">
            <a:extLst>
              <a:ext uri="{FF2B5EF4-FFF2-40B4-BE49-F238E27FC236}">
                <a16:creationId xmlns:a16="http://schemas.microsoft.com/office/drawing/2014/main" id="{C47922B5-1644-2461-BCFE-001C82556F6A}"/>
              </a:ext>
            </a:extLst>
          </p:cNvPr>
          <p:cNvSpPr txBox="1">
            <a:spLocks noGrp="1"/>
          </p:cNvSpPr>
          <p:nvPr>
            <p:ph type="title"/>
          </p:nvPr>
        </p:nvSpPr>
        <p:spPr>
          <a:xfrm flipH="1">
            <a:off x="838200" y="365126"/>
            <a:ext cx="10515600" cy="689234"/>
          </a:xfrm>
          <a:prstGeom prst="rect">
            <a:avLst/>
          </a:prstGeom>
          <a:solidFill>
            <a:schemeClr val="bg1"/>
          </a:solidFill>
        </p:spPr>
        <p:txBody>
          <a:bodyPr vert="horz" lIns="91440" tIns="45720" rIns="91440" bIns="45720" rtlCol="1">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2" name="صورة 1">
            <a:extLst>
              <a:ext uri="{FF2B5EF4-FFF2-40B4-BE49-F238E27FC236}">
                <a16:creationId xmlns:a16="http://schemas.microsoft.com/office/drawing/2014/main" id="{78E93863-4211-7A54-6581-1A07CAC494D4}"/>
              </a:ext>
            </a:extLst>
          </p:cNvPr>
          <p:cNvPicPr>
            <a:picLocks noChangeAspect="1"/>
          </p:cNvPicPr>
          <p:nvPr/>
        </p:nvPicPr>
        <p:blipFill>
          <a:blip r:embed="rId2"/>
          <a:stretch>
            <a:fillRect/>
          </a:stretch>
        </p:blipFill>
        <p:spPr>
          <a:xfrm>
            <a:off x="2216679" y="2443409"/>
            <a:ext cx="7758637" cy="4233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6704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363E888-BDE2-1E4E-6B94-D572D5F51049}"/>
              </a:ext>
            </a:extLst>
          </p:cNvPr>
          <p:cNvSpPr>
            <a:spLocks noGrp="1"/>
          </p:cNvSpPr>
          <p:nvPr>
            <p:ph idx="1"/>
          </p:nvPr>
        </p:nvSpPr>
        <p:spPr>
          <a:xfrm>
            <a:off x="237307" y="1094105"/>
            <a:ext cx="11676018" cy="982889"/>
          </a:xfrm>
        </p:spPr>
        <p:txBody>
          <a:bodyPr>
            <a:noAutofit/>
          </a:bodyPr>
          <a:lstStyle/>
          <a:p>
            <a:pPr marL="0" indent="0" algn="just">
              <a:buNone/>
            </a:pPr>
            <a:r>
              <a:rPr lang="ar-IQ" sz="1800" b="1" dirty="0">
                <a:cs typeface="+mj-cs"/>
              </a:rPr>
              <a:t>اطلقت شعبة التأهيل والتوظيف والمتابعة </a:t>
            </a:r>
            <a:r>
              <a:rPr lang="ar-IQ" sz="1800" b="1" dirty="0" smtClean="0">
                <a:cs typeface="+mj-cs"/>
              </a:rPr>
              <a:t>الورش </a:t>
            </a:r>
            <a:r>
              <a:rPr lang="ar-IQ" sz="1800" b="1" dirty="0">
                <a:cs typeface="+mj-cs"/>
              </a:rPr>
              <a:t>التدريبية ضمن البرنامج التدريبي </a:t>
            </a:r>
            <a:r>
              <a:rPr lang="ar-IQ" sz="2400" b="1" dirty="0">
                <a:solidFill>
                  <a:srgbClr val="FF0000"/>
                </a:solidFill>
                <a:cs typeface="+mj-cs"/>
              </a:rPr>
              <a:t>لمبادرة ريادة </a:t>
            </a:r>
            <a:r>
              <a:rPr lang="ar-IQ" sz="1800" b="1" dirty="0">
                <a:cs typeface="+mj-cs"/>
              </a:rPr>
              <a:t>التي أطلقها دولة رئيس مجلس </a:t>
            </a:r>
            <a:r>
              <a:rPr lang="ar-IQ" sz="1800" b="1" dirty="0" smtClean="0">
                <a:cs typeface="+mj-cs"/>
              </a:rPr>
              <a:t>الوزراء، </a:t>
            </a:r>
            <a:r>
              <a:rPr lang="ar-IQ" sz="1800" b="1" dirty="0">
                <a:cs typeface="+mj-cs"/>
              </a:rPr>
              <a:t>تهدف المبادرة </a:t>
            </a:r>
            <a:r>
              <a:rPr lang="ar-IQ" sz="1800" b="1" dirty="0" smtClean="0">
                <a:cs typeface="+mj-cs"/>
              </a:rPr>
              <a:t>الى دعم </a:t>
            </a:r>
            <a:r>
              <a:rPr lang="ar-IQ" sz="1800" b="1" dirty="0">
                <a:cs typeface="+mj-cs"/>
              </a:rPr>
              <a:t>المشاريع الريادية والابتكارية </a:t>
            </a:r>
            <a:r>
              <a:rPr lang="ar-IQ" sz="1800" b="1" dirty="0" smtClean="0">
                <a:cs typeface="+mj-cs"/>
              </a:rPr>
              <a:t>للشباب والخريجين </a:t>
            </a:r>
            <a:r>
              <a:rPr lang="ar-IQ" sz="1800" b="1" dirty="0">
                <a:cs typeface="+mj-cs"/>
              </a:rPr>
              <a:t>وتطوير مهاراتهم الخاصة بخطط تطوير </a:t>
            </a:r>
            <a:r>
              <a:rPr lang="ar-IQ" sz="1800" b="1" dirty="0" smtClean="0">
                <a:cs typeface="+mj-cs"/>
              </a:rPr>
              <a:t>المشاريع (</a:t>
            </a:r>
            <a:r>
              <a:rPr lang="en-US" sz="1800" b="1" dirty="0"/>
              <a:t>Business Development Plans </a:t>
            </a:r>
            <a:r>
              <a:rPr lang="ar-IQ" sz="1800" b="1" dirty="0" smtClean="0">
                <a:cs typeface="+mj-cs"/>
              </a:rPr>
              <a:t>) والعمل </a:t>
            </a:r>
            <a:r>
              <a:rPr lang="ar-IQ" sz="1800" b="1" dirty="0">
                <a:cs typeface="+mj-cs"/>
              </a:rPr>
              <a:t>على توفير حاضنات اعمال للمشاريع المتميزة وهذا يلعب دور مهم في توفير فرص العمل وتطوير القطاع الخاص.</a:t>
            </a:r>
            <a:endParaRPr lang="en-US" sz="1800" b="1" dirty="0">
              <a:cs typeface="+mj-cs"/>
            </a:endParaRPr>
          </a:p>
        </p:txBody>
      </p:sp>
      <p:sp>
        <p:nvSpPr>
          <p:cNvPr id="4" name="عنوان فرعي 2">
            <a:extLst>
              <a:ext uri="{FF2B5EF4-FFF2-40B4-BE49-F238E27FC236}">
                <a16:creationId xmlns:a16="http://schemas.microsoft.com/office/drawing/2014/main" id="{D5BF6A1B-B784-A6B0-6085-5404A315F59F}"/>
              </a:ext>
            </a:extLst>
          </p:cNvPr>
          <p:cNvSpPr txBox="1">
            <a:spLocks noGrp="1"/>
          </p:cNvSpPr>
          <p:nvPr>
            <p:ph type="title"/>
          </p:nvPr>
        </p:nvSpPr>
        <p:spPr>
          <a:xfrm flipH="1">
            <a:off x="838200" y="365125"/>
            <a:ext cx="10515600" cy="614589"/>
          </a:xfrm>
          <a:prstGeom prst="rect">
            <a:avLst/>
          </a:prstGeom>
          <a:solidFill>
            <a:schemeClr val="bg1"/>
          </a:solidFill>
        </p:spPr>
        <p:txBody>
          <a:bodyPr vert="horz" lIns="91440" tIns="45720" rIns="91440" bIns="45720" rtlCol="1">
            <a:normAutofit fontScale="9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7" name="صورة 6">
            <a:extLst>
              <a:ext uri="{FF2B5EF4-FFF2-40B4-BE49-F238E27FC236}">
                <a16:creationId xmlns:a16="http://schemas.microsoft.com/office/drawing/2014/main" id="{BB0A3481-7DC9-4ACD-BFAE-73F1D9EF16F7}"/>
              </a:ext>
            </a:extLst>
          </p:cNvPr>
          <p:cNvPicPr>
            <a:picLocks noChangeAspect="1"/>
          </p:cNvPicPr>
          <p:nvPr/>
        </p:nvPicPr>
        <p:blipFill>
          <a:blip r:embed="rId2"/>
          <a:stretch>
            <a:fillRect/>
          </a:stretch>
        </p:blipFill>
        <p:spPr>
          <a:xfrm>
            <a:off x="7339080" y="2057386"/>
            <a:ext cx="4511108" cy="4621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stretch>
            <a:fillRect/>
          </a:stretch>
        </p:blipFill>
        <p:spPr>
          <a:xfrm>
            <a:off x="1368173" y="2018197"/>
            <a:ext cx="3054531" cy="2290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a:stretch>
            <a:fillRect/>
          </a:stretch>
        </p:blipFill>
        <p:spPr>
          <a:xfrm>
            <a:off x="341811" y="4387500"/>
            <a:ext cx="3054531" cy="2290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5"/>
          <a:stretch>
            <a:fillRect/>
          </a:stretch>
        </p:blipFill>
        <p:spPr>
          <a:xfrm>
            <a:off x="4565099" y="3003501"/>
            <a:ext cx="2489191" cy="3318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0202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30BB5DC-0AEF-4668-B1DC-584B4312DD3F}"/>
              </a:ext>
            </a:extLst>
          </p:cNvPr>
          <p:cNvSpPr>
            <a:spLocks noGrp="1"/>
          </p:cNvSpPr>
          <p:nvPr>
            <p:ph idx="1"/>
          </p:nvPr>
        </p:nvSpPr>
        <p:spPr>
          <a:xfrm>
            <a:off x="274321" y="1026367"/>
            <a:ext cx="11665130" cy="1175657"/>
          </a:xfrm>
        </p:spPr>
        <p:txBody>
          <a:bodyPr>
            <a:normAutofit/>
          </a:bodyPr>
          <a:lstStyle/>
          <a:p>
            <a:pPr marL="0" indent="0" algn="just">
              <a:buNone/>
            </a:pPr>
            <a:r>
              <a:rPr lang="ar-IQ" sz="2000" b="1" dirty="0" smtClean="0">
                <a:cs typeface="+mj-cs"/>
              </a:rPr>
              <a:t>البرنامج </a:t>
            </a:r>
            <a:r>
              <a:rPr lang="ar-IQ" sz="2000" b="1" dirty="0">
                <a:cs typeface="+mj-cs"/>
              </a:rPr>
              <a:t>التدريبي الافتراضي الذي تم اعداده من قبل </a:t>
            </a:r>
            <a:r>
              <a:rPr lang="ar-IQ" sz="2000" b="1" dirty="0" smtClean="0">
                <a:cs typeface="+mj-cs"/>
              </a:rPr>
              <a:t>منظمة</a:t>
            </a:r>
            <a:r>
              <a:rPr lang="en-US" sz="2000" b="1" dirty="0" smtClean="0">
                <a:cs typeface="+mj-cs"/>
              </a:rPr>
              <a:t> </a:t>
            </a:r>
            <a:r>
              <a:rPr lang="en-US" sz="2000" b="1" dirty="0" smtClean="0">
                <a:solidFill>
                  <a:srgbClr val="FF0000"/>
                </a:solidFill>
                <a:cs typeface="+mj-cs"/>
              </a:rPr>
              <a:t>WORKWELL</a:t>
            </a:r>
            <a:r>
              <a:rPr lang="en-US" sz="2000" b="1" dirty="0" smtClean="0">
                <a:cs typeface="+mj-cs"/>
              </a:rPr>
              <a:t> </a:t>
            </a:r>
            <a:r>
              <a:rPr lang="ar-IQ" sz="2000" b="1" dirty="0">
                <a:cs typeface="+mj-cs"/>
              </a:rPr>
              <a:t>وبالتعاون مع جامعتنا. تضمن البرنامج التدريبي تدريب عدد من </a:t>
            </a:r>
            <a:r>
              <a:rPr lang="ar-IQ" sz="2000" b="1" dirty="0" smtClean="0">
                <a:cs typeface="+mj-cs"/>
              </a:rPr>
              <a:t>طلبة وخريجي </a:t>
            </a:r>
            <a:r>
              <a:rPr lang="ar-IQ" sz="2000" b="1" dirty="0">
                <a:cs typeface="+mj-cs"/>
              </a:rPr>
              <a:t>الجامعة وتطوير مهاراتهم في مجال برامج الحاسوب المختلفة وتقنية </a:t>
            </a:r>
            <a:r>
              <a:rPr lang="ar-IQ" sz="2000" b="1" dirty="0" smtClean="0">
                <a:cs typeface="+mj-cs"/>
              </a:rPr>
              <a:t>المعلومات</a:t>
            </a:r>
            <a:r>
              <a:rPr lang="en-US" sz="2000" b="1" dirty="0" smtClean="0">
                <a:cs typeface="+mj-cs"/>
              </a:rPr>
              <a:t>(IT) </a:t>
            </a:r>
            <a:r>
              <a:rPr lang="ar-IQ" sz="2000" b="1" dirty="0" smtClean="0">
                <a:cs typeface="+mj-cs"/>
              </a:rPr>
              <a:t> بالإضافة </a:t>
            </a:r>
            <a:r>
              <a:rPr lang="ar-IQ" sz="2000" b="1" dirty="0">
                <a:cs typeface="+mj-cs"/>
              </a:rPr>
              <a:t>الى مهارات التحدث باللغة الانكليزية و الذي استمر على مدى شهرين. وفي ختام الاحتفالية تم توزيع شهادات المشاركة على المتدربين الذين استوفوا التدريب.</a:t>
            </a:r>
            <a:endParaRPr lang="en-US" sz="2000" b="1" dirty="0">
              <a:cs typeface="+mj-cs"/>
            </a:endParaRPr>
          </a:p>
        </p:txBody>
      </p:sp>
      <p:sp>
        <p:nvSpPr>
          <p:cNvPr id="4" name="عنوان فرعي 2">
            <a:extLst>
              <a:ext uri="{FF2B5EF4-FFF2-40B4-BE49-F238E27FC236}">
                <a16:creationId xmlns:a16="http://schemas.microsoft.com/office/drawing/2014/main" id="{364624BB-C0E2-2ACE-2441-57FE8B818127}"/>
              </a:ext>
            </a:extLst>
          </p:cNvPr>
          <p:cNvSpPr txBox="1">
            <a:spLocks noGrp="1"/>
          </p:cNvSpPr>
          <p:nvPr>
            <p:ph type="title"/>
          </p:nvPr>
        </p:nvSpPr>
        <p:spPr>
          <a:xfrm flipH="1">
            <a:off x="838200" y="365125"/>
            <a:ext cx="10515600" cy="493291"/>
          </a:xfrm>
          <a:prstGeom prst="rect">
            <a:avLst/>
          </a:prstGeom>
          <a:solidFill>
            <a:schemeClr val="bg1"/>
          </a:solidFill>
        </p:spPr>
        <p:txBody>
          <a:bodyPr vert="horz" lIns="91440" tIns="45720" rIns="91440" bIns="45720" rtlCol="1">
            <a:normAutofit fontScale="9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5" name="صورة 4">
            <a:extLst>
              <a:ext uri="{FF2B5EF4-FFF2-40B4-BE49-F238E27FC236}">
                <a16:creationId xmlns:a16="http://schemas.microsoft.com/office/drawing/2014/main" id="{98A6FCFB-2DCB-2776-1683-60E9C7B602AF}"/>
              </a:ext>
            </a:extLst>
          </p:cNvPr>
          <p:cNvPicPr>
            <a:picLocks noChangeAspect="1"/>
          </p:cNvPicPr>
          <p:nvPr/>
        </p:nvPicPr>
        <p:blipFill>
          <a:blip r:embed="rId2"/>
          <a:stretch>
            <a:fillRect/>
          </a:stretch>
        </p:blipFill>
        <p:spPr>
          <a:xfrm>
            <a:off x="6660976" y="2110583"/>
            <a:ext cx="4692824" cy="4264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صورة 5">
            <a:extLst>
              <a:ext uri="{FF2B5EF4-FFF2-40B4-BE49-F238E27FC236}">
                <a16:creationId xmlns:a16="http://schemas.microsoft.com/office/drawing/2014/main" id="{EC7440E4-6082-6103-AE90-4E476A97AD36}"/>
              </a:ext>
            </a:extLst>
          </p:cNvPr>
          <p:cNvPicPr>
            <a:picLocks noChangeAspect="1"/>
          </p:cNvPicPr>
          <p:nvPr/>
        </p:nvPicPr>
        <p:blipFill>
          <a:blip r:embed="rId3"/>
          <a:stretch>
            <a:fillRect/>
          </a:stretch>
        </p:blipFill>
        <p:spPr>
          <a:xfrm>
            <a:off x="666409" y="2203890"/>
            <a:ext cx="5482775" cy="4130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83536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3636BEC-88DA-2B08-76C2-FA3D78D8E7D7}"/>
              </a:ext>
            </a:extLst>
          </p:cNvPr>
          <p:cNvSpPr>
            <a:spLocks noGrp="1"/>
          </p:cNvSpPr>
          <p:nvPr>
            <p:ph idx="1"/>
          </p:nvPr>
        </p:nvSpPr>
        <p:spPr>
          <a:xfrm>
            <a:off x="341811" y="1031032"/>
            <a:ext cx="11508377" cy="1119674"/>
          </a:xfrm>
        </p:spPr>
        <p:txBody>
          <a:bodyPr>
            <a:noAutofit/>
          </a:bodyPr>
          <a:lstStyle/>
          <a:p>
            <a:pPr marL="0" indent="0" algn="just">
              <a:buNone/>
            </a:pPr>
            <a:r>
              <a:rPr lang="ar-IQ" sz="1800" b="1" dirty="0" smtClean="0">
                <a:cs typeface="+mj-cs"/>
              </a:rPr>
              <a:t>المشاركة في الورشة </a:t>
            </a:r>
            <a:r>
              <a:rPr lang="ar-IQ" sz="1800" b="1" dirty="0">
                <a:cs typeface="+mj-cs"/>
              </a:rPr>
              <a:t>الوطنية لإدماج </a:t>
            </a:r>
            <a:r>
              <a:rPr lang="ar-IQ" sz="1800" b="1" dirty="0" smtClean="0">
                <a:solidFill>
                  <a:srgbClr val="FF0000"/>
                </a:solidFill>
                <a:cs typeface="+mj-cs"/>
              </a:rPr>
              <a:t>منصة</a:t>
            </a:r>
            <a:r>
              <a:rPr lang="en-US" sz="1800" b="1" dirty="0" smtClean="0">
                <a:solidFill>
                  <a:srgbClr val="FF0000"/>
                </a:solidFill>
                <a:cs typeface="+mj-cs"/>
              </a:rPr>
              <a:t> U-Report </a:t>
            </a:r>
            <a:r>
              <a:rPr lang="ar-IQ" sz="1800" b="1" dirty="0">
                <a:cs typeface="+mj-cs"/>
              </a:rPr>
              <a:t>وبوابة </a:t>
            </a:r>
            <a:r>
              <a:rPr lang="ar-IQ" sz="1800" b="1" dirty="0">
                <a:solidFill>
                  <a:srgbClr val="FF0000"/>
                </a:solidFill>
                <a:cs typeface="+mj-cs"/>
              </a:rPr>
              <a:t>تعليم المهارات </a:t>
            </a:r>
            <a:r>
              <a:rPr lang="en-US" sz="1800" b="1" dirty="0">
                <a:solidFill>
                  <a:srgbClr val="FF0000"/>
                </a:solidFill>
                <a:cs typeface="+mj-cs"/>
              </a:rPr>
              <a:t>learning </a:t>
            </a:r>
            <a:r>
              <a:rPr lang="en-US" sz="1800" b="1" dirty="0" smtClean="0">
                <a:solidFill>
                  <a:srgbClr val="FF0000"/>
                </a:solidFill>
                <a:cs typeface="+mj-cs"/>
              </a:rPr>
              <a:t>Passpor</a:t>
            </a:r>
            <a:r>
              <a:rPr lang="en-US" sz="1800" b="1" dirty="0" smtClean="0">
                <a:cs typeface="+mj-cs"/>
              </a:rPr>
              <a:t>t</a:t>
            </a:r>
            <a:r>
              <a:rPr lang="ar-IQ" sz="1800" b="1" dirty="0" smtClean="0">
                <a:cs typeface="+mj-cs"/>
              </a:rPr>
              <a:t> </a:t>
            </a:r>
            <a:r>
              <a:rPr lang="ar-IQ" sz="1800" b="1" dirty="0">
                <a:cs typeface="+mj-cs"/>
              </a:rPr>
              <a:t>في الجامعات العراقية التي اقامتها وزارة الشباب والرياضة / دائرة الرعاية العلمية وبالتعاون مع منظمة اليونيسف. تضمنت الورشة التعريف بكل من المنصة والبوابة اعلاه وماهي اهميتها في بناء القدرات للشباب واليافعين وطلبة الجامعات العراقية من خلال اشراكهم في الآراء والعديد من المواضيع العلمية والاجتماعية والتي تخدم المجتمع بالإضافة إلى توفير العديد من الدورات والورش الإلكترونية والتي من شأنها تعمل على تطوير مهارات الطلبة والشباب وتأهيلهم للدخول الى سوق العمل والقطاع الخاص.</a:t>
            </a:r>
            <a:endParaRPr lang="en-US" sz="1800" b="1" dirty="0">
              <a:cs typeface="+mj-cs"/>
            </a:endParaRPr>
          </a:p>
        </p:txBody>
      </p:sp>
      <p:sp>
        <p:nvSpPr>
          <p:cNvPr id="4" name="عنوان فرعي 2">
            <a:extLst>
              <a:ext uri="{FF2B5EF4-FFF2-40B4-BE49-F238E27FC236}">
                <a16:creationId xmlns:a16="http://schemas.microsoft.com/office/drawing/2014/main" id="{C1F74698-85A4-46FC-0AEE-45CEFCF555D6}"/>
              </a:ext>
            </a:extLst>
          </p:cNvPr>
          <p:cNvSpPr txBox="1">
            <a:spLocks noGrp="1"/>
          </p:cNvSpPr>
          <p:nvPr>
            <p:ph type="title"/>
          </p:nvPr>
        </p:nvSpPr>
        <p:spPr>
          <a:xfrm flipH="1">
            <a:off x="838200" y="365125"/>
            <a:ext cx="10515600" cy="455969"/>
          </a:xfrm>
          <a:prstGeom prst="rect">
            <a:avLst/>
          </a:prstGeom>
          <a:solidFill>
            <a:schemeClr val="bg1"/>
          </a:solidFill>
        </p:spPr>
        <p:txBody>
          <a:bodyPr vert="horz" lIns="91440" tIns="45720" rIns="91440" bIns="45720" rtlCol="1">
            <a:normAutofit fontScale="9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5" name="صورة 4">
            <a:extLst>
              <a:ext uri="{FF2B5EF4-FFF2-40B4-BE49-F238E27FC236}">
                <a16:creationId xmlns:a16="http://schemas.microsoft.com/office/drawing/2014/main" id="{7737BD83-AD5C-0286-C70C-38C06CF2357F}"/>
              </a:ext>
            </a:extLst>
          </p:cNvPr>
          <p:cNvPicPr>
            <a:picLocks noChangeAspect="1"/>
          </p:cNvPicPr>
          <p:nvPr/>
        </p:nvPicPr>
        <p:blipFill>
          <a:blip r:embed="rId2"/>
          <a:stretch>
            <a:fillRect/>
          </a:stretch>
        </p:blipFill>
        <p:spPr>
          <a:xfrm>
            <a:off x="8126963" y="2295330"/>
            <a:ext cx="3582566" cy="4337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صورة 5">
            <a:extLst>
              <a:ext uri="{FF2B5EF4-FFF2-40B4-BE49-F238E27FC236}">
                <a16:creationId xmlns:a16="http://schemas.microsoft.com/office/drawing/2014/main" id="{6A7A4CB7-2373-5589-D048-745386D84A0B}"/>
              </a:ext>
            </a:extLst>
          </p:cNvPr>
          <p:cNvPicPr>
            <a:picLocks noChangeAspect="1"/>
          </p:cNvPicPr>
          <p:nvPr/>
        </p:nvPicPr>
        <p:blipFill>
          <a:blip r:embed="rId3"/>
          <a:stretch>
            <a:fillRect/>
          </a:stretch>
        </p:blipFill>
        <p:spPr>
          <a:xfrm>
            <a:off x="4255537" y="2295330"/>
            <a:ext cx="3680926" cy="4292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صورة 6">
            <a:extLst>
              <a:ext uri="{FF2B5EF4-FFF2-40B4-BE49-F238E27FC236}">
                <a16:creationId xmlns:a16="http://schemas.microsoft.com/office/drawing/2014/main" id="{AADB52E8-3232-84A3-6ECC-BDD7FABD2FEF}"/>
              </a:ext>
            </a:extLst>
          </p:cNvPr>
          <p:cNvPicPr>
            <a:picLocks noChangeAspect="1"/>
          </p:cNvPicPr>
          <p:nvPr/>
        </p:nvPicPr>
        <p:blipFill>
          <a:blip r:embed="rId4"/>
          <a:stretch>
            <a:fillRect/>
          </a:stretch>
        </p:blipFill>
        <p:spPr>
          <a:xfrm>
            <a:off x="482471" y="2295330"/>
            <a:ext cx="3562349" cy="4292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79048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3636BEC-88DA-2B08-76C2-FA3D78D8E7D7}"/>
              </a:ext>
            </a:extLst>
          </p:cNvPr>
          <p:cNvSpPr>
            <a:spLocks noGrp="1"/>
          </p:cNvSpPr>
          <p:nvPr>
            <p:ph idx="1"/>
          </p:nvPr>
        </p:nvSpPr>
        <p:spPr>
          <a:xfrm>
            <a:off x="222069" y="1031032"/>
            <a:ext cx="11743508" cy="1119674"/>
          </a:xfrm>
        </p:spPr>
        <p:txBody>
          <a:bodyPr>
            <a:noAutofit/>
          </a:bodyPr>
          <a:lstStyle/>
          <a:p>
            <a:pPr marL="0" indent="0" algn="just">
              <a:buNone/>
            </a:pPr>
            <a:r>
              <a:rPr lang="ar-IQ" sz="2000" b="1" dirty="0" smtClean="0">
                <a:cs typeface="+mj-cs"/>
              </a:rPr>
              <a:t>المشاركة في ورشة </a:t>
            </a:r>
            <a:r>
              <a:rPr lang="ar-IQ" sz="2000" b="1" dirty="0">
                <a:cs typeface="+mj-cs"/>
              </a:rPr>
              <a:t>عمل حول مشروع تواصل </a:t>
            </a:r>
            <a:r>
              <a:rPr lang="ar-IQ" sz="2000" b="1" dirty="0" smtClean="0">
                <a:cs typeface="+mj-cs"/>
              </a:rPr>
              <a:t>(</a:t>
            </a:r>
            <a:r>
              <a:rPr lang="en-US" sz="2000" b="1" dirty="0">
                <a:solidFill>
                  <a:srgbClr val="FF0000"/>
                </a:solidFill>
              </a:rPr>
              <a:t>TAWASOL</a:t>
            </a:r>
            <a:r>
              <a:rPr lang="ar-IQ" sz="2000" b="1" dirty="0" smtClean="0">
                <a:cs typeface="+mj-cs"/>
              </a:rPr>
              <a:t>) لتعزيز </a:t>
            </a:r>
            <a:r>
              <a:rPr lang="ar-IQ" sz="2000" b="1" dirty="0">
                <a:cs typeface="+mj-cs"/>
              </a:rPr>
              <a:t>التمكين الاقتصادي وإيجاد فرص عمل شاملة للخريجين بتمويل من </a:t>
            </a:r>
            <a:r>
              <a:rPr lang="ar-IQ" sz="2000" b="1" dirty="0" smtClean="0">
                <a:cs typeface="+mj-cs"/>
              </a:rPr>
              <a:t>الحكومة الكندية</a:t>
            </a:r>
            <a:r>
              <a:rPr lang="ar-IQ" sz="2000" b="1" dirty="0">
                <a:cs typeface="+mj-cs"/>
              </a:rPr>
              <a:t>، والذي يهدف </a:t>
            </a:r>
            <a:r>
              <a:rPr lang="ar-IQ" sz="2000" b="1" dirty="0" smtClean="0">
                <a:cs typeface="+mj-cs"/>
              </a:rPr>
              <a:t>إلى (تعزيز </a:t>
            </a:r>
            <a:r>
              <a:rPr lang="ar-IQ" sz="2000" b="1" dirty="0">
                <a:cs typeface="+mj-cs"/>
              </a:rPr>
              <a:t>التمكين الاقتصادي وإيجاد فرص عمل لخريجي الجامعات </a:t>
            </a:r>
            <a:r>
              <a:rPr lang="ar-IQ" sz="2000" b="1" dirty="0" smtClean="0">
                <a:cs typeface="+mj-cs"/>
              </a:rPr>
              <a:t>التقنية، رفع </a:t>
            </a:r>
            <a:r>
              <a:rPr lang="ar-IQ" sz="2000" b="1" dirty="0">
                <a:cs typeface="+mj-cs"/>
              </a:rPr>
              <a:t>كفاءة الخريجين وتطوير </a:t>
            </a:r>
            <a:r>
              <a:rPr lang="ar-IQ" sz="2000" b="1" dirty="0" smtClean="0">
                <a:cs typeface="+mj-cs"/>
              </a:rPr>
              <a:t>مهاراتهم، مناقشة </a:t>
            </a:r>
            <a:r>
              <a:rPr lang="ar-IQ" sz="2000" b="1" dirty="0">
                <a:cs typeface="+mj-cs"/>
              </a:rPr>
              <a:t>التحديات والفرص المتاحة للجامعات التقنية لما لها من دور مهم في مجال تطوير البرامج والخدمات التعليمية للطلاب </a:t>
            </a:r>
            <a:r>
              <a:rPr lang="ar-IQ" sz="2000" b="1" dirty="0" smtClean="0">
                <a:cs typeface="+mj-cs"/>
              </a:rPr>
              <a:t>والخريجين).</a:t>
            </a:r>
            <a:endParaRPr lang="en-US" sz="2000" b="1" dirty="0">
              <a:cs typeface="+mj-cs"/>
            </a:endParaRPr>
          </a:p>
        </p:txBody>
      </p:sp>
      <p:sp>
        <p:nvSpPr>
          <p:cNvPr id="4" name="عنوان فرعي 2">
            <a:extLst>
              <a:ext uri="{FF2B5EF4-FFF2-40B4-BE49-F238E27FC236}">
                <a16:creationId xmlns:a16="http://schemas.microsoft.com/office/drawing/2014/main" id="{C1F74698-85A4-46FC-0AEE-45CEFCF555D6}"/>
              </a:ext>
            </a:extLst>
          </p:cNvPr>
          <p:cNvSpPr txBox="1">
            <a:spLocks noGrp="1"/>
          </p:cNvSpPr>
          <p:nvPr>
            <p:ph type="title"/>
          </p:nvPr>
        </p:nvSpPr>
        <p:spPr>
          <a:xfrm flipH="1">
            <a:off x="838200" y="365125"/>
            <a:ext cx="10515600" cy="455969"/>
          </a:xfrm>
          <a:prstGeom prst="rect">
            <a:avLst/>
          </a:prstGeom>
          <a:solidFill>
            <a:schemeClr val="bg1"/>
          </a:solidFill>
        </p:spPr>
        <p:txBody>
          <a:bodyPr vert="horz" lIns="91440" tIns="45720" rIns="91440" bIns="45720" rtlCol="1">
            <a:normAutofit fontScale="9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2" name="Picture 1"/>
          <p:cNvPicPr>
            <a:picLocks noChangeAspect="1"/>
          </p:cNvPicPr>
          <p:nvPr/>
        </p:nvPicPr>
        <p:blipFill>
          <a:blip r:embed="rId2"/>
          <a:stretch>
            <a:fillRect/>
          </a:stretch>
        </p:blipFill>
        <p:spPr>
          <a:xfrm>
            <a:off x="4223656" y="2150706"/>
            <a:ext cx="3731623" cy="2530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8161527" y="3992850"/>
            <a:ext cx="3795339" cy="2530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a:stretch>
            <a:fillRect/>
          </a:stretch>
        </p:blipFill>
        <p:spPr>
          <a:xfrm>
            <a:off x="285785" y="3992850"/>
            <a:ext cx="3731623" cy="2487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78561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3192802-16B4-92ED-ECFF-93CFC06F5B70}"/>
              </a:ext>
            </a:extLst>
          </p:cNvPr>
          <p:cNvSpPr>
            <a:spLocks noGrp="1"/>
          </p:cNvSpPr>
          <p:nvPr>
            <p:ph idx="1"/>
          </p:nvPr>
        </p:nvSpPr>
        <p:spPr>
          <a:xfrm>
            <a:off x="274321" y="1136469"/>
            <a:ext cx="11665132" cy="1168193"/>
          </a:xfrm>
        </p:spPr>
        <p:txBody>
          <a:bodyPr>
            <a:noAutofit/>
          </a:bodyPr>
          <a:lstStyle/>
          <a:p>
            <a:pPr marL="0" indent="0" algn="just">
              <a:buNone/>
            </a:pPr>
            <a:r>
              <a:rPr lang="ar-IQ" sz="1800" b="1" dirty="0" smtClean="0">
                <a:solidFill>
                  <a:srgbClr val="FF0000"/>
                </a:solidFill>
                <a:cs typeface="+mj-cs"/>
              </a:rPr>
              <a:t>برنامج </a:t>
            </a:r>
            <a:r>
              <a:rPr lang="ar-IQ" sz="1800" b="1" dirty="0">
                <a:solidFill>
                  <a:srgbClr val="FF0000"/>
                </a:solidFill>
                <a:cs typeface="+mj-cs"/>
              </a:rPr>
              <a:t>التدريب الصيفي </a:t>
            </a:r>
            <a:r>
              <a:rPr lang="ar-IQ" sz="1800" b="1" dirty="0">
                <a:cs typeface="+mj-cs"/>
              </a:rPr>
              <a:t>لطلبة الكلية التقنية الهندسية/ كركوك </a:t>
            </a:r>
            <a:r>
              <a:rPr lang="ar-IQ" sz="1800" b="1" dirty="0" smtClean="0">
                <a:cs typeface="+mj-cs"/>
              </a:rPr>
              <a:t>وبالتعاون </a:t>
            </a:r>
            <a:r>
              <a:rPr lang="ar-IQ" sz="1800" b="1" dirty="0">
                <a:cs typeface="+mj-cs"/>
              </a:rPr>
              <a:t>مع شركة </a:t>
            </a:r>
            <a:r>
              <a:rPr lang="ar-IQ" sz="1800" b="1" dirty="0" smtClean="0">
                <a:cs typeface="+mj-cs"/>
              </a:rPr>
              <a:t>آسيا</a:t>
            </a:r>
            <a:r>
              <a:rPr lang="en-US" sz="1800" b="1" dirty="0" smtClean="0">
                <a:cs typeface="+mj-cs"/>
              </a:rPr>
              <a:t> </a:t>
            </a:r>
            <a:r>
              <a:rPr lang="ar-IQ" sz="1800" b="1" dirty="0" smtClean="0">
                <a:cs typeface="+mj-cs"/>
              </a:rPr>
              <a:t>سيل </a:t>
            </a:r>
            <a:r>
              <a:rPr lang="ar-IQ" sz="1800" b="1" dirty="0">
                <a:cs typeface="+mj-cs"/>
              </a:rPr>
              <a:t>للاتصالات والذي سينتهي مع بداية شهر أيلول المقبل. ومن الجدير بالذكر تسعى شعبة التأهيل والتوظيف والمتابعة بشكل دؤوب على متابعة طلبتها وخريجيها والعمل على تطوير مهاراتهم وقدراتهم التقنية والمهنية من خلال العديد من البرامج والنشاطات التدريبية والتي تشمل على: (</a:t>
            </a:r>
            <a:r>
              <a:rPr lang="ar-IQ" sz="1800" b="1" dirty="0">
                <a:solidFill>
                  <a:srgbClr val="002060"/>
                </a:solidFill>
                <a:cs typeface="+mj-cs"/>
              </a:rPr>
              <a:t>برامج التدريب الوظيفي، التدريب الصيفي، ريادة الاعمال، برامج التحفيز الوظيفي</a:t>
            </a:r>
            <a:r>
              <a:rPr lang="ar-IQ" sz="1800" b="1" dirty="0">
                <a:cs typeface="+mj-cs"/>
              </a:rPr>
              <a:t>)  والذي يسهم بشكل كبير  في تطوير الافكار والمهارات للطلبة والخريجين وتأهيلهم للدخول الى سوق العمل والقطاع الخاص.</a:t>
            </a:r>
            <a:endParaRPr lang="en-US" sz="1800" b="1" dirty="0">
              <a:cs typeface="+mj-cs"/>
            </a:endParaRPr>
          </a:p>
        </p:txBody>
      </p:sp>
      <p:sp>
        <p:nvSpPr>
          <p:cNvPr id="4" name="عنوان فرعي 2">
            <a:extLst>
              <a:ext uri="{FF2B5EF4-FFF2-40B4-BE49-F238E27FC236}">
                <a16:creationId xmlns:a16="http://schemas.microsoft.com/office/drawing/2014/main" id="{E28AAE67-2ACD-2E16-1FB6-01F3D378E121}"/>
              </a:ext>
            </a:extLst>
          </p:cNvPr>
          <p:cNvSpPr txBox="1">
            <a:spLocks noGrp="1"/>
          </p:cNvSpPr>
          <p:nvPr>
            <p:ph type="title"/>
          </p:nvPr>
        </p:nvSpPr>
        <p:spPr>
          <a:xfrm flipH="1">
            <a:off x="838200" y="365125"/>
            <a:ext cx="10515600" cy="455969"/>
          </a:xfrm>
          <a:prstGeom prst="rect">
            <a:avLst/>
          </a:prstGeom>
          <a:solidFill>
            <a:schemeClr val="bg1"/>
          </a:solidFill>
        </p:spPr>
        <p:txBody>
          <a:bodyPr vert="horz" lIns="91440" tIns="45720" rIns="91440" bIns="45720" rtlCol="1">
            <a:normAutofit fontScale="9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pic>
        <p:nvPicPr>
          <p:cNvPr id="7" name="صورة 6">
            <a:extLst>
              <a:ext uri="{FF2B5EF4-FFF2-40B4-BE49-F238E27FC236}">
                <a16:creationId xmlns:a16="http://schemas.microsoft.com/office/drawing/2014/main" id="{A6779AB1-E659-DF12-5C6A-7D40F3131CEE}"/>
              </a:ext>
            </a:extLst>
          </p:cNvPr>
          <p:cNvPicPr>
            <a:picLocks noChangeAspect="1"/>
          </p:cNvPicPr>
          <p:nvPr/>
        </p:nvPicPr>
        <p:blipFill>
          <a:blip r:embed="rId2"/>
          <a:stretch>
            <a:fillRect/>
          </a:stretch>
        </p:blipFill>
        <p:spPr>
          <a:xfrm>
            <a:off x="6337041" y="2620037"/>
            <a:ext cx="5016759" cy="37625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صورة 7">
            <a:extLst>
              <a:ext uri="{FF2B5EF4-FFF2-40B4-BE49-F238E27FC236}">
                <a16:creationId xmlns:a16="http://schemas.microsoft.com/office/drawing/2014/main" id="{25E956F3-1794-7934-3C1C-DEC3FAE1E4FC}"/>
              </a:ext>
            </a:extLst>
          </p:cNvPr>
          <p:cNvPicPr>
            <a:picLocks noChangeAspect="1"/>
          </p:cNvPicPr>
          <p:nvPr/>
        </p:nvPicPr>
        <p:blipFill>
          <a:blip r:embed="rId3"/>
          <a:stretch>
            <a:fillRect/>
          </a:stretch>
        </p:blipFill>
        <p:spPr>
          <a:xfrm>
            <a:off x="869303" y="2620036"/>
            <a:ext cx="5203371" cy="37625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3858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1500C35-F762-F3A5-A54F-75972A23CB93}"/>
              </a:ext>
            </a:extLst>
          </p:cNvPr>
          <p:cNvSpPr txBox="1"/>
          <p:nvPr/>
        </p:nvSpPr>
        <p:spPr>
          <a:xfrm>
            <a:off x="296531" y="1224192"/>
            <a:ext cx="11749290" cy="400110"/>
          </a:xfrm>
          <a:prstGeom prst="rect">
            <a:avLst/>
          </a:prstGeom>
          <a:solidFill>
            <a:schemeClr val="bg1"/>
          </a:solidFill>
        </p:spPr>
        <p:txBody>
          <a:bodyPr wrap="square" rtlCol="0">
            <a:spAutoFit/>
          </a:bodyPr>
          <a:lstStyle/>
          <a:p>
            <a:pPr algn="ctr" rtl="0"/>
            <a:r>
              <a:rPr lang="ar-IQ" sz="2000" b="1" dirty="0">
                <a:effectLst>
                  <a:outerShdw blurRad="38100" dist="38100" dir="2700000" algn="tl">
                    <a:srgbClr val="000000">
                      <a:alpha val="43137"/>
                    </a:srgbClr>
                  </a:outerShdw>
                </a:effectLst>
              </a:rPr>
              <a:t>التقرير الفصلي لإنجازات الشعبة للفترة من1/1 - 2023/9/1</a:t>
            </a:r>
            <a:endParaRPr lang="en-US" sz="2000" b="1" dirty="0">
              <a:effectLst>
                <a:outerShdw blurRad="38100" dist="38100" dir="2700000" algn="tl">
                  <a:srgbClr val="000000">
                    <a:alpha val="43137"/>
                  </a:srgbClr>
                </a:outerShdw>
              </a:effectLst>
            </a:endParaRPr>
          </a:p>
        </p:txBody>
      </p:sp>
      <p:graphicFrame>
        <p:nvGraphicFramePr>
          <p:cNvPr id="13" name="عنصر 12">
            <a:extLst>
              <a:ext uri="{FF2B5EF4-FFF2-40B4-BE49-F238E27FC236}">
                <a16:creationId xmlns:a16="http://schemas.microsoft.com/office/drawing/2014/main" id="{3B8BF757-0DE8-264A-806B-B0F3AEA60E00}"/>
              </a:ext>
            </a:extLst>
          </p:cNvPr>
          <p:cNvGraphicFramePr>
            <a:graphicFrameLocks noChangeAspect="1"/>
          </p:cNvGraphicFramePr>
          <p:nvPr>
            <p:extLst>
              <p:ext uri="{D42A27DB-BD31-4B8C-83A1-F6EECF244321}">
                <p14:modId xmlns:p14="http://schemas.microsoft.com/office/powerpoint/2010/main" val="1001753130"/>
              </p:ext>
            </p:extLst>
          </p:nvPr>
        </p:nvGraphicFramePr>
        <p:xfrm>
          <a:off x="1753617" y="1809750"/>
          <a:ext cx="9096375" cy="5448300"/>
        </p:xfrm>
        <a:graphic>
          <a:graphicData uri="http://schemas.openxmlformats.org/presentationml/2006/ole">
            <mc:AlternateContent xmlns:mc="http://schemas.openxmlformats.org/markup-compatibility/2006">
              <mc:Choice xmlns:v="urn:schemas-microsoft-com:vml" Requires="v">
                <p:oleObj spid="_x0000_s1073" name="Document" r:id="rId4" imgW="7274332" imgH="4369980" progId="Word.Document.12">
                  <p:embed/>
                </p:oleObj>
              </mc:Choice>
              <mc:Fallback>
                <p:oleObj name="Document" r:id="rId4" imgW="7274332" imgH="4369980" progId="Word.Document.12">
                  <p:embed/>
                  <p:pic>
                    <p:nvPicPr>
                      <p:cNvPr id="13" name="عنصر 12">
                        <a:extLst>
                          <a:ext uri="{FF2B5EF4-FFF2-40B4-BE49-F238E27FC236}">
                            <a16:creationId xmlns:a16="http://schemas.microsoft.com/office/drawing/2014/main" id="{3B8BF757-0DE8-264A-806B-B0F3AEA60E00}"/>
                          </a:ext>
                        </a:extLst>
                      </p:cNvPr>
                      <p:cNvPicPr/>
                      <p:nvPr/>
                    </p:nvPicPr>
                    <p:blipFill>
                      <a:blip r:embed="rId5"/>
                      <a:stretch>
                        <a:fillRect/>
                      </a:stretch>
                    </p:blipFill>
                    <p:spPr>
                      <a:xfrm>
                        <a:off x="1753617" y="1809750"/>
                        <a:ext cx="9096375" cy="5448300"/>
                      </a:xfrm>
                      <a:prstGeom prst="rect">
                        <a:avLst/>
                      </a:prstGeom>
                    </p:spPr>
                  </p:pic>
                </p:oleObj>
              </mc:Fallback>
            </mc:AlternateContent>
          </a:graphicData>
        </a:graphic>
      </p:graphicFrame>
      <p:sp>
        <p:nvSpPr>
          <p:cNvPr id="2" name="عنوان فرعي 2">
            <a:extLst>
              <a:ext uri="{FF2B5EF4-FFF2-40B4-BE49-F238E27FC236}">
                <a16:creationId xmlns:a16="http://schemas.microsoft.com/office/drawing/2014/main" id="{84869805-E56E-DEF2-AEB7-7710B934D6A7}"/>
              </a:ext>
            </a:extLst>
          </p:cNvPr>
          <p:cNvSpPr>
            <a:spLocks noGrp="1"/>
          </p:cNvSpPr>
          <p:nvPr>
            <p:ph type="subTitle" idx="1"/>
          </p:nvPr>
        </p:nvSpPr>
        <p:spPr>
          <a:xfrm flipH="1">
            <a:off x="3046182" y="284682"/>
            <a:ext cx="6249988" cy="754062"/>
          </a:xfrm>
          <a:solidFill>
            <a:schemeClr val="bg1"/>
          </a:solidFill>
        </p:spPr>
        <p:txBody>
          <a:bodyPr rtlCol="1">
            <a:normAutofit/>
          </a:bodyPr>
          <a:lstStyle/>
          <a:p>
            <a:pPr algn="ctr" rtl="1"/>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3652892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2635BD7-775F-008C-06BE-A2D69D93EB57}"/>
              </a:ext>
            </a:extLst>
          </p:cNvPr>
          <p:cNvSpPr txBox="1"/>
          <p:nvPr/>
        </p:nvSpPr>
        <p:spPr>
          <a:xfrm>
            <a:off x="4822667" y="879937"/>
            <a:ext cx="2854037" cy="1015663"/>
          </a:xfrm>
          <a:prstGeom prst="rect">
            <a:avLst/>
          </a:prstGeom>
          <a:noFill/>
        </p:spPr>
        <p:txBody>
          <a:bodyPr wrap="square" rtlCol="1">
            <a:spAutoFit/>
          </a:bodyPr>
          <a:lstStyle/>
          <a:p>
            <a:pPr algn="ctr" defTabSz="914400" rtl="0"/>
            <a:r>
              <a:rPr lang="ar-IQ" sz="6000" b="1" dirty="0">
                <a:solidFill>
                  <a:schemeClr val="accent1">
                    <a:lumMod val="7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التوظيف</a:t>
            </a:r>
          </a:p>
        </p:txBody>
      </p:sp>
      <p:sp>
        <p:nvSpPr>
          <p:cNvPr id="4" name="TextBox 5">
            <a:extLst>
              <a:ext uri="{FF2B5EF4-FFF2-40B4-BE49-F238E27FC236}">
                <a16:creationId xmlns:a16="http://schemas.microsoft.com/office/drawing/2014/main" id="{82030E50-90CC-5D3D-AAFC-F71371A1144E}"/>
              </a:ext>
            </a:extLst>
          </p:cNvPr>
          <p:cNvSpPr txBox="1"/>
          <p:nvPr/>
        </p:nvSpPr>
        <p:spPr>
          <a:xfrm>
            <a:off x="762939" y="3099138"/>
            <a:ext cx="2604654" cy="1015663"/>
          </a:xfrm>
          <a:prstGeom prst="rect">
            <a:avLst/>
          </a:prstGeom>
          <a:noFill/>
        </p:spPr>
        <p:txBody>
          <a:bodyPr wrap="square" rtlCol="1">
            <a:spAutoFit/>
          </a:bodyPr>
          <a:lstStyle/>
          <a:p>
            <a:pPr algn="ctr" defTabSz="914400" rtl="0"/>
            <a:r>
              <a:rPr lang="ar-IQ" sz="6000" b="1" dirty="0">
                <a:solidFill>
                  <a:schemeClr val="accent1">
                    <a:lumMod val="7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المتابعة</a:t>
            </a:r>
            <a:r>
              <a:rPr lang="ar-IQ" b="1" dirty="0">
                <a:solidFill>
                  <a:schemeClr val="accent1">
                    <a:lumMod val="75000"/>
                  </a:schemeClr>
                </a:solidFill>
                <a:effectLst>
                  <a:outerShdw blurRad="38100" dist="38100" dir="2700000" algn="tl">
                    <a:srgbClr val="000000">
                      <a:alpha val="43137"/>
                    </a:srgbClr>
                  </a:outerShdw>
                </a:effectLst>
                <a:latin typeface="Calibri" panose="020F0502020204030204"/>
                <a:cs typeface="Arial" panose="020B0604020202020204" pitchFamily="34" charset="0"/>
              </a:rPr>
              <a:t> </a:t>
            </a:r>
          </a:p>
        </p:txBody>
      </p:sp>
      <p:sp>
        <p:nvSpPr>
          <p:cNvPr id="6" name="TextBox 3">
            <a:extLst>
              <a:ext uri="{FF2B5EF4-FFF2-40B4-BE49-F238E27FC236}">
                <a16:creationId xmlns:a16="http://schemas.microsoft.com/office/drawing/2014/main" id="{5113E8A8-FB12-12F9-1792-28AA6C3BD356}"/>
              </a:ext>
            </a:extLst>
          </p:cNvPr>
          <p:cNvSpPr txBox="1"/>
          <p:nvPr/>
        </p:nvSpPr>
        <p:spPr>
          <a:xfrm>
            <a:off x="9293508" y="3269302"/>
            <a:ext cx="2660072" cy="1015663"/>
          </a:xfrm>
          <a:prstGeom prst="rect">
            <a:avLst/>
          </a:prstGeom>
          <a:noFill/>
        </p:spPr>
        <p:txBody>
          <a:bodyPr wrap="square" rtlCol="1">
            <a:spAutoFit/>
          </a:bodyPr>
          <a:lstStyle/>
          <a:p>
            <a:pPr algn="ctr" defTabSz="914400" rtl="0"/>
            <a:r>
              <a:rPr lang="ar-IQ" sz="6000" b="1" dirty="0">
                <a:solidFill>
                  <a:schemeClr val="accent1">
                    <a:lumMod val="7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التأهيل</a:t>
            </a:r>
          </a:p>
        </p:txBody>
      </p:sp>
      <p:pic>
        <p:nvPicPr>
          <p:cNvPr id="14" name="صورة 13">
            <a:extLst>
              <a:ext uri="{FF2B5EF4-FFF2-40B4-BE49-F238E27FC236}">
                <a16:creationId xmlns:a16="http://schemas.microsoft.com/office/drawing/2014/main" id="{EA9E4D3C-3B98-0336-6027-83A46C00FEB4}"/>
              </a:ext>
            </a:extLst>
          </p:cNvPr>
          <p:cNvPicPr>
            <a:picLocks noChangeAspect="1"/>
          </p:cNvPicPr>
          <p:nvPr/>
        </p:nvPicPr>
        <p:blipFill>
          <a:blip r:embed="rId3"/>
          <a:stretch>
            <a:fillRect/>
          </a:stretch>
        </p:blipFill>
        <p:spPr>
          <a:xfrm>
            <a:off x="88343" y="4086388"/>
            <a:ext cx="3758427" cy="2589833"/>
          </a:xfrm>
          <a:prstGeom prst="ellipse">
            <a:avLst/>
          </a:prstGeom>
          <a:ln>
            <a:noFill/>
          </a:ln>
          <a:effectLst>
            <a:softEdge rad="112500"/>
          </a:effectLst>
        </p:spPr>
      </p:pic>
      <p:pic>
        <p:nvPicPr>
          <p:cNvPr id="16" name="صورة 15">
            <a:extLst>
              <a:ext uri="{FF2B5EF4-FFF2-40B4-BE49-F238E27FC236}">
                <a16:creationId xmlns:a16="http://schemas.microsoft.com/office/drawing/2014/main" id="{5058BEDE-65CE-0856-8604-0FEEF9B0D4D6}"/>
              </a:ext>
            </a:extLst>
          </p:cNvPr>
          <p:cNvPicPr>
            <a:picLocks noChangeAspect="1"/>
          </p:cNvPicPr>
          <p:nvPr/>
        </p:nvPicPr>
        <p:blipFill>
          <a:blip r:embed="rId4"/>
          <a:stretch>
            <a:fillRect/>
          </a:stretch>
        </p:blipFill>
        <p:spPr>
          <a:xfrm>
            <a:off x="3983126" y="1648845"/>
            <a:ext cx="4533121" cy="2386622"/>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1635" y="4296543"/>
            <a:ext cx="3842186" cy="2561457"/>
          </a:xfrm>
          <a:prstGeom prst="ellipse">
            <a:avLst/>
          </a:prstGeom>
          <a:ln>
            <a:noFill/>
          </a:ln>
          <a:effectLst>
            <a:softEdge rad="112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3243" y="4114801"/>
            <a:ext cx="3759198" cy="2646892"/>
          </a:xfrm>
          <a:prstGeom prst="ellipse">
            <a:avLst/>
          </a:prstGeom>
          <a:ln>
            <a:noFill/>
          </a:ln>
          <a:effectLst>
            <a:softEdge rad="112500"/>
          </a:effectLst>
        </p:spPr>
      </p:pic>
      <p:sp>
        <p:nvSpPr>
          <p:cNvPr id="11" name="عنوان فرعي 2">
            <a:extLst>
              <a:ext uri="{FF2B5EF4-FFF2-40B4-BE49-F238E27FC236}">
                <a16:creationId xmlns:a16="http://schemas.microsoft.com/office/drawing/2014/main" id="{AB2296F6-63BD-16B3-F277-6086030FA499}"/>
              </a:ext>
            </a:extLst>
          </p:cNvPr>
          <p:cNvSpPr txBox="1">
            <a:spLocks/>
          </p:cNvSpPr>
          <p:nvPr/>
        </p:nvSpPr>
        <p:spPr>
          <a:xfrm flipH="1">
            <a:off x="3208533" y="272107"/>
            <a:ext cx="6250260" cy="754025"/>
          </a:xfrm>
          <a:prstGeom prst="rect">
            <a:avLst/>
          </a:prstGeom>
          <a:solidFill>
            <a:schemeClr val="bg1"/>
          </a:solidFill>
        </p:spPr>
        <p:txBody>
          <a:bodyPr vert="horz" lIns="91440" tIns="45720" rIns="91440" bIns="45720" rtlCol="1"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algn="ctr" rtl="1"/>
            <a:r>
              <a:rPr lang="ar-EG" sz="4000" b="1" dirty="0">
                <a:solidFill>
                  <a:srgbClr val="FF0000"/>
                </a:solidFill>
                <a:cs typeface="DecoType Thuluth" panose="02010000000000000000" pitchFamily="2" charset="-78"/>
              </a:rPr>
              <a:t>شعبة التأهيل والتوظيف والمتابعة </a:t>
            </a:r>
            <a:endParaRPr lang="ar-SA" sz="4000" b="1" dirty="0">
              <a:solidFill>
                <a:srgbClr val="FF0000"/>
              </a:solidFill>
              <a:cs typeface="DecoType Thuluth" panose="02010000000000000000" pitchFamily="2" charset="-78"/>
            </a:endParaRPr>
          </a:p>
        </p:txBody>
      </p:sp>
    </p:spTree>
    <p:extLst>
      <p:ext uri="{BB962C8B-B14F-4D97-AF65-F5344CB8AC3E}">
        <p14:creationId xmlns:p14="http://schemas.microsoft.com/office/powerpoint/2010/main" val="2671139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22D0F8-BCF9-372D-115D-262F480435E3}"/>
              </a:ext>
            </a:extLst>
          </p:cNvPr>
          <p:cNvSpPr>
            <a:spLocks noGrp="1"/>
          </p:cNvSpPr>
          <p:nvPr>
            <p:ph type="title"/>
          </p:nvPr>
        </p:nvSpPr>
        <p:spPr>
          <a:xfrm>
            <a:off x="1032439" y="176763"/>
            <a:ext cx="10970169" cy="639983"/>
          </a:xfrm>
        </p:spPr>
        <p:txBody>
          <a:bodyPr>
            <a:normAutofit fontScale="90000"/>
          </a:bodyPr>
          <a:lstStyle/>
          <a:p>
            <a:pPr marL="0" marR="0" lvl="0" indent="0" algn="ctr" defTabSz="457200" rtl="1" eaLnBrk="1" fontAlgn="auto" latinLnBrk="0" hangingPunct="1">
              <a:lnSpc>
                <a:spcPct val="100000"/>
              </a:lnSpc>
              <a:spcBef>
                <a:spcPts val="1000"/>
              </a:spcBef>
              <a:spcAft>
                <a:spcPts val="0"/>
              </a:spcAft>
              <a:tabLst/>
              <a:defRPr/>
            </a:pPr>
            <a:r>
              <a:rPr kumimoji="0" lang="ar-SA"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rebuchet MS" panose="020B0603020202020204"/>
                <a:ea typeface="+mn-ea"/>
                <a:cs typeface="DecoType Thuluth" panose="02010000000000000000" pitchFamily="2" charset="-78"/>
              </a:rPr>
              <a:t/>
            </a:r>
            <a:br>
              <a:rPr kumimoji="0" lang="ar-SA"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rebuchet MS" panose="020B0603020202020204"/>
                <a:ea typeface="+mn-ea"/>
                <a:cs typeface="DecoType Thuluth" panose="02010000000000000000" pitchFamily="2" charset="-78"/>
              </a:rPr>
            </a:br>
            <a:endParaRPr lang="en-US" dirty="0"/>
          </a:p>
        </p:txBody>
      </p:sp>
      <p:sp>
        <p:nvSpPr>
          <p:cNvPr id="3" name="عنوان فرعي 2">
            <a:extLst>
              <a:ext uri="{FF2B5EF4-FFF2-40B4-BE49-F238E27FC236}">
                <a16:creationId xmlns:a16="http://schemas.microsoft.com/office/drawing/2014/main" id="{15625E44-BABF-8F7C-C2DC-ED05A7CEB185}"/>
              </a:ext>
            </a:extLst>
          </p:cNvPr>
          <p:cNvSpPr txBox="1">
            <a:spLocks/>
          </p:cNvSpPr>
          <p:nvPr/>
        </p:nvSpPr>
        <p:spPr>
          <a:xfrm flipH="1">
            <a:off x="3104429" y="151102"/>
            <a:ext cx="6250260" cy="754025"/>
          </a:xfrm>
          <a:prstGeom prst="rect">
            <a:avLst/>
          </a:prstGeom>
          <a:solidFill>
            <a:schemeClr val="bg1"/>
          </a:solidFill>
        </p:spPr>
        <p:txBody>
          <a:bodyPr vert="horz" lIns="91440" tIns="45720" rIns="91440" bIns="45720" rtlCol="1">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graphicFrame>
        <p:nvGraphicFramePr>
          <p:cNvPr id="13" name="مخطط 12">
            <a:extLst>
              <a:ext uri="{FF2B5EF4-FFF2-40B4-BE49-F238E27FC236}">
                <a16:creationId xmlns:a16="http://schemas.microsoft.com/office/drawing/2014/main" id="{1891DF35-B4B4-A4CA-DCC9-4395C0EEE01A}"/>
              </a:ext>
            </a:extLst>
          </p:cNvPr>
          <p:cNvGraphicFramePr/>
          <p:nvPr>
            <p:extLst>
              <p:ext uri="{D42A27DB-BD31-4B8C-83A1-F6EECF244321}">
                <p14:modId xmlns:p14="http://schemas.microsoft.com/office/powerpoint/2010/main" val="1271232494"/>
              </p:ext>
            </p:extLst>
          </p:nvPr>
        </p:nvGraphicFramePr>
        <p:xfrm>
          <a:off x="796426" y="993509"/>
          <a:ext cx="10866266" cy="58644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2723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11">
            <a:extLst>
              <a:ext uri="{FF2B5EF4-FFF2-40B4-BE49-F238E27FC236}">
                <a16:creationId xmlns:a16="http://schemas.microsoft.com/office/drawing/2014/main" id="{5A7CA6C8-CA26-840A-0831-CFFD66B251EF}"/>
              </a:ext>
            </a:extLst>
          </p:cNvPr>
          <p:cNvGraphicFramePr>
            <a:graphicFrameLocks noGrp="1"/>
          </p:cNvGraphicFramePr>
          <p:nvPr>
            <p:ph idx="1"/>
            <p:extLst>
              <p:ext uri="{D42A27DB-BD31-4B8C-83A1-F6EECF244321}">
                <p14:modId xmlns:p14="http://schemas.microsoft.com/office/powerpoint/2010/main" val="1391838135"/>
              </p:ext>
            </p:extLst>
          </p:nvPr>
        </p:nvGraphicFramePr>
        <p:xfrm>
          <a:off x="480077" y="1146877"/>
          <a:ext cx="11390050" cy="5578475"/>
        </p:xfrm>
        <a:graphic>
          <a:graphicData uri="http://schemas.openxmlformats.org/drawingml/2006/chart">
            <c:chart xmlns:c="http://schemas.openxmlformats.org/drawingml/2006/chart" xmlns:r="http://schemas.openxmlformats.org/officeDocument/2006/relationships" r:id="rId2"/>
          </a:graphicData>
        </a:graphic>
      </p:graphicFrame>
      <p:sp>
        <p:nvSpPr>
          <p:cNvPr id="5" name="عنوان فرعي 2">
            <a:extLst>
              <a:ext uri="{FF2B5EF4-FFF2-40B4-BE49-F238E27FC236}">
                <a16:creationId xmlns:a16="http://schemas.microsoft.com/office/drawing/2014/main" id="{8C582C05-2A41-48F2-0049-1F631A0C9AEA}"/>
              </a:ext>
            </a:extLst>
          </p:cNvPr>
          <p:cNvSpPr txBox="1">
            <a:spLocks noGrp="1"/>
          </p:cNvSpPr>
          <p:nvPr>
            <p:ph type="title"/>
          </p:nvPr>
        </p:nvSpPr>
        <p:spPr>
          <a:xfrm flipH="1">
            <a:off x="838200" y="365125"/>
            <a:ext cx="10515600" cy="549275"/>
          </a:xfrm>
          <a:prstGeom prst="rect">
            <a:avLst/>
          </a:prstGeom>
          <a:solidFill>
            <a:schemeClr val="bg1"/>
          </a:solidFill>
        </p:spPr>
        <p:txBody>
          <a:bodyPr vert="horz" lIns="91440" tIns="45720" rIns="91440" bIns="45720" rtlCol="1">
            <a:normAutofit fontScale="9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1490700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516A0C15-5BB2-41A2-BD46-E18F635D59B0}"/>
              </a:ext>
            </a:extLst>
          </p:cNvPr>
          <p:cNvSpPr>
            <a:spLocks noGrp="1"/>
          </p:cNvSpPr>
          <p:nvPr>
            <p:ph type="subTitle" idx="1"/>
          </p:nvPr>
        </p:nvSpPr>
        <p:spPr>
          <a:xfrm flipH="1">
            <a:off x="1858115" y="96861"/>
            <a:ext cx="8898758" cy="1043509"/>
          </a:xfrm>
        </p:spPr>
        <p:txBody>
          <a:bodyPr rtlCol="1">
            <a:normAutofit fontScale="92500" lnSpcReduction="10000"/>
          </a:bodyPr>
          <a:lstStyle/>
          <a:p>
            <a:pPr algn="ctr" rtl="1"/>
            <a:r>
              <a:rPr lang="ar-IQ" sz="4000" b="1" dirty="0" smtClean="0">
                <a:solidFill>
                  <a:srgbClr val="FF0000"/>
                </a:solidFill>
                <a:latin typeface="Arabic Typesetting" panose="03020402040406030203" pitchFamily="66" charset="-78"/>
                <a:cs typeface="Arabic Typesetting" panose="03020402040406030203" pitchFamily="66" charset="-78"/>
              </a:rPr>
              <a:t>استبيان تقييم اداء لعدد </a:t>
            </a:r>
            <a:r>
              <a:rPr lang="ar-IQ" sz="4000" b="1" dirty="0">
                <a:solidFill>
                  <a:srgbClr val="FF0000"/>
                </a:solidFill>
                <a:latin typeface="Arabic Typesetting" panose="03020402040406030203" pitchFamily="66" charset="-78"/>
                <a:cs typeface="Arabic Typesetting" panose="03020402040406030203" pitchFamily="66" charset="-78"/>
              </a:rPr>
              <a:t>من طلبة جامعتنا </a:t>
            </a:r>
            <a:r>
              <a:rPr lang="ar-IQ" sz="4000" b="1" dirty="0" smtClean="0">
                <a:solidFill>
                  <a:srgbClr val="FF0000"/>
                </a:solidFill>
                <a:latin typeface="Arabic Typesetting" panose="03020402040406030203" pitchFamily="66" charset="-78"/>
                <a:cs typeface="Arabic Typesetting" panose="03020402040406030203" pitchFamily="66" charset="-78"/>
              </a:rPr>
              <a:t>من قبل</a:t>
            </a:r>
            <a:r>
              <a:rPr lang="ar-IQ" sz="4000" b="1" dirty="0">
                <a:solidFill>
                  <a:srgbClr val="FF0000"/>
                </a:solidFill>
                <a:latin typeface="Arabic Typesetting" panose="03020402040406030203" pitchFamily="66" charset="-78"/>
                <a:cs typeface="Arabic Typesetting" panose="03020402040406030203" pitchFamily="66" charset="-78"/>
              </a:rPr>
              <a:t> </a:t>
            </a:r>
            <a:r>
              <a:rPr lang="ar-IQ" sz="4000" b="1" dirty="0" smtClean="0">
                <a:solidFill>
                  <a:srgbClr val="FF0000"/>
                </a:solidFill>
                <a:latin typeface="Arabic Typesetting" panose="03020402040406030203" pitchFamily="66" charset="-78"/>
                <a:cs typeface="Arabic Typesetting" panose="03020402040406030203" pitchFamily="66" charset="-78"/>
              </a:rPr>
              <a:t>شركات القطاع الخاص </a:t>
            </a:r>
            <a:r>
              <a:rPr lang="ar-IQ" sz="4000" b="1" dirty="0">
                <a:solidFill>
                  <a:srgbClr val="FF0000"/>
                </a:solidFill>
                <a:latin typeface="Arabic Typesetting" panose="03020402040406030203" pitchFamily="66" charset="-78"/>
                <a:cs typeface="Arabic Typesetting" panose="03020402040406030203" pitchFamily="66" charset="-78"/>
              </a:rPr>
              <a:t>التي تم </a:t>
            </a:r>
            <a:r>
              <a:rPr lang="ar-IQ" sz="4000" b="1" dirty="0" smtClean="0">
                <a:solidFill>
                  <a:srgbClr val="FF0000"/>
                </a:solidFill>
                <a:latin typeface="Arabic Typesetting" panose="03020402040406030203" pitchFamily="66" charset="-78"/>
                <a:cs typeface="Arabic Typesetting" panose="03020402040406030203" pitchFamily="66" charset="-78"/>
              </a:rPr>
              <a:t>تدريبهم فيها بالتعاون مع </a:t>
            </a:r>
            <a:r>
              <a:rPr lang="ar-EG" sz="4000" b="1" dirty="0" smtClean="0">
                <a:solidFill>
                  <a:srgbClr val="FF0000"/>
                </a:solidFill>
                <a:latin typeface="Arabic Typesetting" panose="03020402040406030203" pitchFamily="66" charset="-78"/>
                <a:cs typeface="Arabic Typesetting" panose="03020402040406030203" pitchFamily="66" charset="-78"/>
              </a:rPr>
              <a:t>شعبة </a:t>
            </a:r>
            <a:r>
              <a:rPr lang="ar-EG" sz="4000" b="1" dirty="0">
                <a:solidFill>
                  <a:srgbClr val="FF0000"/>
                </a:solidFill>
                <a:latin typeface="Arabic Typesetting" panose="03020402040406030203" pitchFamily="66" charset="-78"/>
                <a:cs typeface="Arabic Typesetting" panose="03020402040406030203" pitchFamily="66" charset="-78"/>
              </a:rPr>
              <a:t>التأهيل والتوظيف والمتابعة </a:t>
            </a:r>
            <a:endParaRPr lang="ar-SA" sz="4000" b="1" dirty="0">
              <a:solidFill>
                <a:srgbClr val="FF0000"/>
              </a:solidFill>
              <a:latin typeface="Arabic Typesetting" panose="03020402040406030203" pitchFamily="66" charset="-78"/>
              <a:cs typeface="Arabic Typesetting" panose="03020402040406030203" pitchFamily="66" charset="-78"/>
            </a:endParaRPr>
          </a:p>
        </p:txBody>
      </p:sp>
      <p:graphicFrame>
        <p:nvGraphicFramePr>
          <p:cNvPr id="4" name="مخطط 3">
            <a:extLst>
              <a:ext uri="{FF2B5EF4-FFF2-40B4-BE49-F238E27FC236}">
                <a16:creationId xmlns:a16="http://schemas.microsoft.com/office/drawing/2014/main" id="{AF09D2C7-0DA2-1208-2A4C-5BBF9BBC91B4}"/>
              </a:ext>
            </a:extLst>
          </p:cNvPr>
          <p:cNvGraphicFramePr/>
          <p:nvPr>
            <p:extLst>
              <p:ext uri="{D42A27DB-BD31-4B8C-83A1-F6EECF244321}">
                <p14:modId xmlns:p14="http://schemas.microsoft.com/office/powerpoint/2010/main" val="1563692360"/>
              </p:ext>
            </p:extLst>
          </p:nvPr>
        </p:nvGraphicFramePr>
        <p:xfrm>
          <a:off x="6307494" y="1301624"/>
          <a:ext cx="5607698" cy="4833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مخطط 1">
            <a:extLst>
              <a:ext uri="{FF2B5EF4-FFF2-40B4-BE49-F238E27FC236}">
                <a16:creationId xmlns:a16="http://schemas.microsoft.com/office/drawing/2014/main" id="{9A56E0D9-1A3F-9ACA-7242-FC50F4FBD492}"/>
              </a:ext>
            </a:extLst>
          </p:cNvPr>
          <p:cNvGraphicFramePr/>
          <p:nvPr>
            <p:extLst>
              <p:ext uri="{D42A27DB-BD31-4B8C-83A1-F6EECF244321}">
                <p14:modId xmlns:p14="http://schemas.microsoft.com/office/powerpoint/2010/main" val="675171564"/>
              </p:ext>
            </p:extLst>
          </p:nvPr>
        </p:nvGraphicFramePr>
        <p:xfrm>
          <a:off x="0" y="1301625"/>
          <a:ext cx="6406766" cy="42547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71593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مخطط 1">
            <a:extLst>
              <a:ext uri="{FF2B5EF4-FFF2-40B4-BE49-F238E27FC236}">
                <a16:creationId xmlns:a16="http://schemas.microsoft.com/office/drawing/2014/main" id="{9FBE487F-F2FD-8948-14F4-3AD028E12249}"/>
              </a:ext>
            </a:extLst>
          </p:cNvPr>
          <p:cNvGraphicFramePr/>
          <p:nvPr>
            <p:extLst>
              <p:ext uri="{D42A27DB-BD31-4B8C-83A1-F6EECF244321}">
                <p14:modId xmlns:p14="http://schemas.microsoft.com/office/powerpoint/2010/main" val="2663073792"/>
              </p:ext>
            </p:extLst>
          </p:nvPr>
        </p:nvGraphicFramePr>
        <p:xfrm>
          <a:off x="6438126" y="1315615"/>
          <a:ext cx="5208580" cy="31257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مخطط 3">
            <a:extLst>
              <a:ext uri="{FF2B5EF4-FFF2-40B4-BE49-F238E27FC236}">
                <a16:creationId xmlns:a16="http://schemas.microsoft.com/office/drawing/2014/main" id="{5BCA520F-FEE1-0423-EEB3-4A8A46192B7E}"/>
              </a:ext>
            </a:extLst>
          </p:cNvPr>
          <p:cNvGraphicFramePr/>
          <p:nvPr>
            <p:extLst>
              <p:ext uri="{D42A27DB-BD31-4B8C-83A1-F6EECF244321}">
                <p14:modId xmlns:p14="http://schemas.microsoft.com/office/powerpoint/2010/main" val="1647693274"/>
              </p:ext>
            </p:extLst>
          </p:nvPr>
        </p:nvGraphicFramePr>
        <p:xfrm>
          <a:off x="3356918" y="3645018"/>
          <a:ext cx="5339212" cy="31257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مخطط 4">
            <a:extLst>
              <a:ext uri="{FF2B5EF4-FFF2-40B4-BE49-F238E27FC236}">
                <a16:creationId xmlns:a16="http://schemas.microsoft.com/office/drawing/2014/main" id="{ED1688E7-8CB8-A08A-3761-E4705524EB24}"/>
              </a:ext>
            </a:extLst>
          </p:cNvPr>
          <p:cNvGraphicFramePr/>
          <p:nvPr>
            <p:extLst>
              <p:ext uri="{D42A27DB-BD31-4B8C-83A1-F6EECF244321}">
                <p14:modId xmlns:p14="http://schemas.microsoft.com/office/powerpoint/2010/main" val="2448456162"/>
              </p:ext>
            </p:extLst>
          </p:nvPr>
        </p:nvGraphicFramePr>
        <p:xfrm>
          <a:off x="282018" y="1380931"/>
          <a:ext cx="5176390" cy="2911151"/>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p:cNvSpPr/>
          <p:nvPr/>
        </p:nvSpPr>
        <p:spPr>
          <a:xfrm>
            <a:off x="2225236" y="97573"/>
            <a:ext cx="8425779" cy="1231106"/>
          </a:xfrm>
          <a:prstGeom prst="rect">
            <a:avLst/>
          </a:prstGeom>
        </p:spPr>
        <p:txBody>
          <a:bodyPr wrap="square">
            <a:spAutoFit/>
          </a:bodyPr>
          <a:lstStyle/>
          <a:p>
            <a:pPr algn="ctr"/>
            <a:r>
              <a:rPr lang="ar-IQ" sz="3700" b="1" dirty="0">
                <a:solidFill>
                  <a:srgbClr val="FF0000"/>
                </a:solidFill>
                <a:latin typeface="Arabic Typesetting" panose="03020402040406030203" pitchFamily="66" charset="-78"/>
                <a:cs typeface="Arabic Typesetting" panose="03020402040406030203" pitchFamily="66" charset="-78"/>
              </a:rPr>
              <a:t>استبيان تقييم اداء </a:t>
            </a:r>
            <a:r>
              <a:rPr lang="ar-IQ" sz="3700" b="1" dirty="0" smtClean="0">
                <a:solidFill>
                  <a:srgbClr val="FF0000"/>
                </a:solidFill>
                <a:latin typeface="Arabic Typesetting" panose="03020402040406030203" pitchFamily="66" charset="-78"/>
                <a:cs typeface="Arabic Typesetting" panose="03020402040406030203" pitchFamily="66" charset="-78"/>
              </a:rPr>
              <a:t>من قبل طلبة </a:t>
            </a:r>
            <a:r>
              <a:rPr lang="ar-IQ" sz="3700" b="1" dirty="0">
                <a:solidFill>
                  <a:srgbClr val="FF0000"/>
                </a:solidFill>
                <a:latin typeface="Arabic Typesetting" panose="03020402040406030203" pitchFamily="66" charset="-78"/>
                <a:cs typeface="Arabic Typesetting" panose="03020402040406030203" pitchFamily="66" charset="-78"/>
              </a:rPr>
              <a:t>جامعتنا </a:t>
            </a:r>
            <a:r>
              <a:rPr lang="ar-IQ" sz="3700" b="1" dirty="0" smtClean="0">
                <a:solidFill>
                  <a:srgbClr val="FF0000"/>
                </a:solidFill>
                <a:latin typeface="Arabic Typesetting" panose="03020402040406030203" pitchFamily="66" charset="-78"/>
                <a:cs typeface="Arabic Typesetting" panose="03020402040406030203" pitchFamily="66" charset="-78"/>
              </a:rPr>
              <a:t>لشركات </a:t>
            </a:r>
            <a:r>
              <a:rPr lang="ar-IQ" sz="3700" b="1" dirty="0">
                <a:solidFill>
                  <a:srgbClr val="FF0000"/>
                </a:solidFill>
                <a:latin typeface="Arabic Typesetting" panose="03020402040406030203" pitchFamily="66" charset="-78"/>
                <a:cs typeface="Arabic Typesetting" panose="03020402040406030203" pitchFamily="66" charset="-78"/>
              </a:rPr>
              <a:t>القطاع الخاص التي تم تدريبهم فيها بالتعاون مع </a:t>
            </a:r>
            <a:r>
              <a:rPr lang="ar-EG" sz="3700" b="1" dirty="0">
                <a:solidFill>
                  <a:srgbClr val="FF0000"/>
                </a:solidFill>
                <a:latin typeface="Arabic Typesetting" panose="03020402040406030203" pitchFamily="66" charset="-78"/>
                <a:cs typeface="Arabic Typesetting" panose="03020402040406030203" pitchFamily="66" charset="-78"/>
              </a:rPr>
              <a:t>شعبة التأهيل والتوظيف والمتابعة </a:t>
            </a:r>
            <a:endParaRPr lang="ar-SA" sz="37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150909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فرعي 2">
            <a:extLst>
              <a:ext uri="{FF2B5EF4-FFF2-40B4-BE49-F238E27FC236}">
                <a16:creationId xmlns:a16="http://schemas.microsoft.com/office/drawing/2014/main" id="{1AF0BCAC-EF31-F49C-80E8-09D705818DC3}"/>
              </a:ext>
            </a:extLst>
          </p:cNvPr>
          <p:cNvSpPr>
            <a:spLocks noGrp="1"/>
          </p:cNvSpPr>
          <p:nvPr>
            <p:ph type="subTitle" idx="1"/>
          </p:nvPr>
        </p:nvSpPr>
        <p:spPr>
          <a:xfrm flipH="1">
            <a:off x="6143302" y="858833"/>
            <a:ext cx="5352662" cy="754063"/>
          </a:xfrm>
          <a:solidFill>
            <a:schemeClr val="bg1"/>
          </a:solidFill>
        </p:spPr>
        <p:txBody>
          <a:bodyPr rtlCol="1">
            <a:normAutofit/>
          </a:bodyPr>
          <a:lstStyle/>
          <a:p>
            <a:pPr algn="ctr" rtl="1"/>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
        <p:nvSpPr>
          <p:cNvPr id="3" name="TextBox 5">
            <a:extLst>
              <a:ext uri="{FF2B5EF4-FFF2-40B4-BE49-F238E27FC236}">
                <a16:creationId xmlns:a16="http://schemas.microsoft.com/office/drawing/2014/main" id="{C5F0E545-BDAD-5F18-57E3-0CA07BDDD899}"/>
              </a:ext>
            </a:extLst>
          </p:cNvPr>
          <p:cNvSpPr txBox="1"/>
          <p:nvPr/>
        </p:nvSpPr>
        <p:spPr>
          <a:xfrm>
            <a:off x="6699380" y="1483103"/>
            <a:ext cx="4979065" cy="2862322"/>
          </a:xfrm>
          <a:prstGeom prst="rect">
            <a:avLst/>
          </a:prstGeom>
          <a:noFill/>
        </p:spPr>
        <p:txBody>
          <a:bodyPr wrap="square" rtlCol="0">
            <a:spAutoFit/>
          </a:bodyPr>
          <a:lstStyle/>
          <a:p>
            <a:pPr algn="ctr" defTabSz="457200"/>
            <a:endParaRPr lang="ar-IQ" sz="2800" b="1" dirty="0">
              <a:solidFill>
                <a:srgbClr val="FF0000"/>
              </a:solidFill>
              <a:latin typeface="Broadway" panose="04040905080B02020502" pitchFamily="82" charset="0"/>
              <a:cs typeface="Times New Roman" panose="02020603050405020304" pitchFamily="18" charset="0"/>
            </a:endParaRPr>
          </a:p>
          <a:p>
            <a:pPr algn="ctr" defTabSz="457200"/>
            <a:r>
              <a:rPr lang="ar-IQ" sz="2000" b="1" dirty="0">
                <a:solidFill>
                  <a:srgbClr val="FF0000"/>
                </a:solidFill>
                <a:latin typeface="Broadway" panose="04040905080B02020502" pitchFamily="82" charset="0"/>
                <a:cs typeface="Times New Roman" panose="02020603050405020304" pitchFamily="18" charset="0"/>
              </a:rPr>
              <a:t>الجامعة التقنية الشمالية</a:t>
            </a:r>
          </a:p>
          <a:p>
            <a:pPr algn="ctr" defTabSz="457200"/>
            <a:r>
              <a:rPr lang="ar-IQ" b="1" dirty="0">
                <a:solidFill>
                  <a:srgbClr val="0070C0"/>
                </a:solidFill>
                <a:latin typeface="Broadway" panose="04040905080B02020502" pitchFamily="82" charset="0"/>
                <a:cs typeface="Times New Roman" panose="02020603050405020304" pitchFamily="18" charset="0"/>
              </a:rPr>
              <a:t>العراق – الموصل</a:t>
            </a:r>
            <a:endParaRPr lang="en-GB" b="1" dirty="0">
              <a:solidFill>
                <a:srgbClr val="0070C0"/>
              </a:solidFill>
              <a:latin typeface="Broadway" panose="04040905080B02020502" pitchFamily="82" charset="0"/>
              <a:cs typeface="Times New Roman" panose="02020603050405020304" pitchFamily="18" charset="0"/>
            </a:endParaRPr>
          </a:p>
          <a:p>
            <a:pPr algn="ctr" defTabSz="457200"/>
            <a:endParaRPr lang="en-GB" b="1" dirty="0">
              <a:solidFill>
                <a:srgbClr val="0070C0"/>
              </a:solidFill>
              <a:latin typeface="Broadway" panose="04040905080B02020502" pitchFamily="82" charset="0"/>
              <a:cs typeface="Times New Roman" panose="02020603050405020304" pitchFamily="18" charset="0"/>
            </a:endParaRPr>
          </a:p>
          <a:p>
            <a:pPr algn="ctr" defTabSz="457200"/>
            <a:endParaRPr lang="ar-IQ" b="1" dirty="0">
              <a:solidFill>
                <a:srgbClr val="0070C0"/>
              </a:solidFill>
              <a:latin typeface="Broadway" panose="04040905080B02020502" pitchFamily="82" charset="0"/>
              <a:cs typeface="Times New Roman" panose="02020603050405020304" pitchFamily="18" charset="0"/>
            </a:endParaRPr>
          </a:p>
          <a:p>
            <a:pPr algn="ctr" defTabSz="457200"/>
            <a:r>
              <a:rPr lang="en-US" sz="2000" b="1" dirty="0">
                <a:solidFill>
                  <a:prstClr val="black"/>
                </a:solidFill>
                <a:latin typeface="Times New Roman" panose="02020603050405020304" pitchFamily="18" charset="0"/>
                <a:cs typeface="Times New Roman" panose="02020603050405020304" pitchFamily="18" charset="0"/>
              </a:rPr>
              <a:t>cdc@ntu.edu.iq</a:t>
            </a:r>
            <a:endParaRPr lang="en-GB" sz="2000" dirty="0">
              <a:solidFill>
                <a:prstClr val="black"/>
              </a:solidFill>
              <a:latin typeface="Times New Roman" panose="02020603050405020304" pitchFamily="18" charset="0"/>
              <a:cs typeface="Times New Roman" panose="02020603050405020304" pitchFamily="18" charset="0"/>
            </a:endParaRPr>
          </a:p>
          <a:p>
            <a:pPr algn="ctr" defTabSz="457200"/>
            <a:r>
              <a:rPr lang="en-US" sz="2000" b="1" dirty="0">
                <a:solidFill>
                  <a:prstClr val="black"/>
                </a:solidFill>
                <a:latin typeface="Times New Roman" panose="02020603050405020304" pitchFamily="18" charset="0"/>
                <a:cs typeface="Times New Roman" panose="02020603050405020304" pitchFamily="18" charset="0"/>
              </a:rPr>
              <a:t>cdc2@ntu.edu.iq</a:t>
            </a:r>
            <a:endParaRPr lang="en-GB" sz="2000" dirty="0">
              <a:solidFill>
                <a:prstClr val="black"/>
              </a:solidFill>
              <a:latin typeface="Times New Roman" panose="02020603050405020304" pitchFamily="18" charset="0"/>
              <a:cs typeface="Times New Roman" panose="02020603050405020304" pitchFamily="18" charset="0"/>
            </a:endParaRPr>
          </a:p>
          <a:p>
            <a:pPr algn="ctr" defTabSz="457200"/>
            <a:r>
              <a:rPr lang="en-US" sz="2000" b="1" dirty="0">
                <a:solidFill>
                  <a:prstClr val="black"/>
                </a:solidFill>
                <a:latin typeface="Times New Roman" panose="02020603050405020304" pitchFamily="18" charset="0"/>
                <a:cs typeface="Times New Roman" panose="02020603050405020304" pitchFamily="18" charset="0"/>
              </a:rPr>
              <a:t>ntu.cdc@gmail.com</a:t>
            </a:r>
            <a:endParaRPr lang="en-GB" sz="2000" dirty="0">
              <a:solidFill>
                <a:prstClr val="black"/>
              </a:solidFill>
              <a:latin typeface="Times New Roman" panose="02020603050405020304" pitchFamily="18" charset="0"/>
              <a:cs typeface="Times New Roman" panose="02020603050405020304" pitchFamily="18" charset="0"/>
            </a:endParaRPr>
          </a:p>
          <a:p>
            <a:pPr algn="ctr" defTabSz="457200"/>
            <a:r>
              <a:rPr lang="en-US" b="1" u="sng" dirty="0">
                <a:cs typeface="+mj-cs"/>
                <a:hlinkClick r:id="rId3"/>
              </a:rPr>
              <a:t>https://ntu.edu.iq/ar/cdc-ar</a:t>
            </a:r>
            <a:r>
              <a:rPr lang="ar-IQ" b="1" u="sng" dirty="0">
                <a:cs typeface="+mj-cs"/>
                <a:hlinkClick r:id="rId3"/>
              </a:rPr>
              <a:t>/</a:t>
            </a:r>
            <a:endParaRPr lang="en-GB" b="1" u="sng" dirty="0">
              <a:solidFill>
                <a:srgbClr val="0070C0"/>
              </a:solidFill>
              <a:latin typeface="Broadway" panose="04040905080B02020502" pitchFamily="82" charset="0"/>
              <a:cs typeface="+mj-cs"/>
            </a:endParaRPr>
          </a:p>
        </p:txBody>
      </p:sp>
      <p:pic>
        <p:nvPicPr>
          <p:cNvPr id="7" name="Picture 2" descr="الجامعة التقنية الشمالية - Northern Technical University - Photos | Facebook"/>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0200" y="1460942"/>
            <a:ext cx="4110606" cy="4110606"/>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3ADD13CF-62CB-8253-F6E2-0A7E5C88C87A}"/>
              </a:ext>
            </a:extLst>
          </p:cNvPr>
          <p:cNvPicPr>
            <a:picLocks noChangeAspect="1"/>
          </p:cNvPicPr>
          <p:nvPr/>
        </p:nvPicPr>
        <p:blipFill>
          <a:blip r:embed="rId5"/>
          <a:stretch>
            <a:fillRect/>
          </a:stretch>
        </p:blipFill>
        <p:spPr>
          <a:xfrm>
            <a:off x="3837991" y="1803127"/>
            <a:ext cx="3340100" cy="3426235"/>
          </a:xfrm>
          <a:prstGeom prst="rect">
            <a:avLst/>
          </a:prstGeom>
        </p:spPr>
      </p:pic>
    </p:spTree>
    <p:extLst>
      <p:ext uri="{BB962C8B-B14F-4D97-AF65-F5344CB8AC3E}">
        <p14:creationId xmlns:p14="http://schemas.microsoft.com/office/powerpoint/2010/main" val="3545104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C1A3F838-6844-B5DC-C4F1-39F73EEC51AA}"/>
              </a:ext>
            </a:extLst>
          </p:cNvPr>
          <p:cNvSpPr/>
          <p:nvPr/>
        </p:nvSpPr>
        <p:spPr>
          <a:xfrm>
            <a:off x="5695406" y="4069254"/>
            <a:ext cx="6377238" cy="2660019"/>
          </a:xfrm>
          <a:prstGeom prst="rect">
            <a:avLst/>
          </a:prstGeom>
          <a:noFill/>
        </p:spPr>
        <p:txBody>
          <a:bodyPr wrap="square">
            <a:spAutoFit/>
          </a:bodyPr>
          <a:lstStyle/>
          <a:p>
            <a:pPr algn="ctr" rtl="0"/>
            <a:r>
              <a:rPr lang="ar-IQ" sz="2800" b="1" u="sng" dirty="0" smtClean="0">
                <a:solidFill>
                  <a:srgbClr val="0070C0"/>
                </a:solidFill>
              </a:rPr>
              <a:t>نبذة تعريفية عن الشعبة</a:t>
            </a:r>
            <a:endParaRPr lang="ar-IQ" sz="2800" b="1" u="sng" dirty="0">
              <a:solidFill>
                <a:srgbClr val="0070C0"/>
              </a:solidFill>
              <a:latin typeface="Calibri" panose="020F0502020204030204"/>
              <a:cs typeface="Arial" panose="020B0604020202020204" pitchFamily="34" charset="0"/>
            </a:endParaRPr>
          </a:p>
          <a:p>
            <a:pPr algn="just" defTabSz="914400" rtl="0"/>
            <a:endParaRPr lang="ar-IQ" sz="2000" b="1" dirty="0">
              <a:effectLst>
                <a:outerShdw blurRad="38100" dist="38100" dir="2700000" algn="tl">
                  <a:srgbClr val="000000">
                    <a:alpha val="43137"/>
                  </a:srgbClr>
                </a:outerShdw>
              </a:effectLst>
              <a:latin typeface="Calibri" panose="020F0502020204030204"/>
              <a:cs typeface="Arial" panose="020B0604020202020204" pitchFamily="34" charset="0"/>
            </a:endParaRPr>
          </a:p>
          <a:p>
            <a:pPr algn="just" defTabSz="914400"/>
            <a:r>
              <a:rPr lang="ar-IQ" sz="2000" b="1" dirty="0">
                <a:effectLst>
                  <a:outerShdw blurRad="38100" dist="38100" dir="2700000" algn="tl">
                    <a:srgbClr val="000000">
                      <a:alpha val="43137"/>
                    </a:srgbClr>
                  </a:outerShdw>
                </a:effectLst>
                <a:latin typeface="Calibri" panose="020F0502020204030204"/>
                <a:cs typeface="Arial" panose="020B0604020202020204" pitchFamily="34" charset="0"/>
              </a:rPr>
              <a:t>تتكون شعبة التأهيل والتوظيف والمتابعة من مقر الشعبة في رئاسة الجامعة التقنية</a:t>
            </a:r>
            <a:r>
              <a:rPr lang="en-GB" sz="2000" b="1" dirty="0">
                <a:effectLst>
                  <a:outerShdw blurRad="38100" dist="38100" dir="2700000" algn="tl">
                    <a:srgbClr val="000000">
                      <a:alpha val="43137"/>
                    </a:srgbClr>
                  </a:outerShdw>
                </a:effectLst>
                <a:latin typeface="Calibri" panose="020F0502020204030204"/>
              </a:rPr>
              <a:t> </a:t>
            </a:r>
            <a:r>
              <a:rPr lang="ar-IQ" sz="2000" b="1" dirty="0">
                <a:effectLst>
                  <a:outerShdw blurRad="38100" dist="38100" dir="2700000" algn="tl">
                    <a:srgbClr val="000000">
                      <a:alpha val="43137"/>
                    </a:srgbClr>
                  </a:outerShdw>
                </a:effectLst>
                <a:latin typeface="Calibri" panose="020F0502020204030204"/>
                <a:cs typeface="Arial" panose="020B0604020202020204" pitchFamily="34" charset="0"/>
              </a:rPr>
              <a:t>والذي يضم ثلاثة وحدات (وحدة الاتصال، وحدة التدريب، وحدة الارشفة). تشرف الشعبة على عمل (11) تشكيل من كليات ومعاهد منها داخل مدينة الموصل ومنها في مدينة كركوك وبالإضافة الى تشكيلات في مدينة صلاح الدين. حيث يوجد في كل تشكيل وحدة تأهيل وتوظيف ومتابعة ولها مسؤول من كادر الكلية او </a:t>
            </a:r>
            <a:r>
              <a:rPr lang="ar-IQ" sz="2000" b="1" dirty="0" smtClean="0">
                <a:effectLst>
                  <a:outerShdw blurRad="38100" dist="38100" dir="2700000" algn="tl">
                    <a:srgbClr val="000000">
                      <a:alpha val="43137"/>
                    </a:srgbClr>
                  </a:outerShdw>
                </a:effectLst>
                <a:latin typeface="Calibri" panose="020F0502020204030204"/>
                <a:cs typeface="Arial" panose="020B0604020202020204" pitchFamily="34" charset="0"/>
              </a:rPr>
              <a:t>المعهد.</a:t>
            </a:r>
            <a:endParaRPr lang="ar-IQ" sz="2000" b="1" dirty="0">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xt Placeholder 10">
            <a:extLst>
              <a:ext uri="{FF2B5EF4-FFF2-40B4-BE49-F238E27FC236}">
                <a16:creationId xmlns:a16="http://schemas.microsoft.com/office/drawing/2014/main" id="{B11306B5-1A4F-BF7F-B7E7-64812E184799}"/>
              </a:ext>
            </a:extLst>
          </p:cNvPr>
          <p:cNvSpPr txBox="1">
            <a:spLocks/>
          </p:cNvSpPr>
          <p:nvPr/>
        </p:nvSpPr>
        <p:spPr>
          <a:xfrm>
            <a:off x="119356" y="1043023"/>
            <a:ext cx="5703028" cy="2138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ar-IQ" b="1" u="sng" dirty="0">
                <a:solidFill>
                  <a:srgbClr val="0070C0"/>
                </a:solidFill>
                <a:latin typeface="Calibri" panose="020F0502020204030204"/>
                <a:cs typeface="Arial" panose="020B0604020202020204" pitchFamily="34" charset="0"/>
              </a:rPr>
              <a:t>رؤية الشعبة </a:t>
            </a:r>
          </a:p>
          <a:p>
            <a:pPr marL="0" indent="0" algn="ctr">
              <a:buFont typeface="Arial" panose="020B0604020202020204" pitchFamily="34" charset="0"/>
              <a:buNone/>
            </a:pPr>
            <a:r>
              <a:rPr lang="ar-IQ" sz="2000" b="1" dirty="0">
                <a:cs typeface="Arial" panose="020B0604020202020204" pitchFamily="34" charset="0"/>
              </a:rPr>
              <a:t>رفد سوق العمل المحلية بخريجين تقنيين يتمتعون بالقدرات والمهارات الكافية للمساهمة في تخفيض البطالة والاندماج في سوق العمل وتطوير القطاعين العام والخاص.</a:t>
            </a:r>
          </a:p>
          <a:p>
            <a:endParaRPr lang="en-US" dirty="0">
              <a:solidFill>
                <a:prstClr val="black"/>
              </a:solidFill>
              <a:latin typeface="Calibri" panose="020F0502020204030204"/>
            </a:endParaRPr>
          </a:p>
        </p:txBody>
      </p:sp>
      <p:pic>
        <p:nvPicPr>
          <p:cNvPr id="11" name="صورة 10">
            <a:extLst>
              <a:ext uri="{FF2B5EF4-FFF2-40B4-BE49-F238E27FC236}">
                <a16:creationId xmlns:a16="http://schemas.microsoft.com/office/drawing/2014/main" id="{F1522442-10CB-4F3F-C260-5933EC30B13D}"/>
              </a:ext>
            </a:extLst>
          </p:cNvPr>
          <p:cNvPicPr>
            <a:picLocks noChangeAspect="1"/>
          </p:cNvPicPr>
          <p:nvPr/>
        </p:nvPicPr>
        <p:blipFill>
          <a:blip r:embed="rId3"/>
          <a:srcRect l="9487" r="9487"/>
          <a:stretch/>
        </p:blipFill>
        <p:spPr>
          <a:xfrm>
            <a:off x="669864" y="3380896"/>
            <a:ext cx="4592602" cy="3348377"/>
          </a:xfrm>
          <a:prstGeom prst="rect">
            <a:avLst/>
          </a:prstGeom>
          <a:ln>
            <a:noFill/>
          </a:ln>
          <a:effectLst>
            <a:outerShdw blurRad="292100" dist="139700" dir="2700000" algn="tl" rotWithShape="0">
              <a:srgbClr val="333333">
                <a:alpha val="65000"/>
              </a:srgbClr>
            </a:outerShdw>
          </a:effectLst>
        </p:spPr>
      </p:pic>
      <p:pic>
        <p:nvPicPr>
          <p:cNvPr id="15" name="صورة 14">
            <a:extLst>
              <a:ext uri="{FF2B5EF4-FFF2-40B4-BE49-F238E27FC236}">
                <a16:creationId xmlns:a16="http://schemas.microsoft.com/office/drawing/2014/main" id="{80A7C7FF-1FDD-5B9C-7897-75B8F68FCD4C}"/>
              </a:ext>
            </a:extLst>
          </p:cNvPr>
          <p:cNvPicPr>
            <a:picLocks noChangeAspect="1"/>
          </p:cNvPicPr>
          <p:nvPr/>
        </p:nvPicPr>
        <p:blipFill>
          <a:blip r:embed="rId4"/>
          <a:srcRect/>
          <a:stretch/>
        </p:blipFill>
        <p:spPr>
          <a:xfrm>
            <a:off x="6746033" y="1191041"/>
            <a:ext cx="4661202" cy="2755808"/>
          </a:xfrm>
          <a:prstGeom prst="rect">
            <a:avLst/>
          </a:prstGeom>
          <a:ln>
            <a:noFill/>
          </a:ln>
          <a:effectLst>
            <a:outerShdw blurRad="292100" dist="139700" dir="2700000" algn="tl" rotWithShape="0">
              <a:srgbClr val="333333">
                <a:alpha val="65000"/>
              </a:srgbClr>
            </a:outerShdw>
          </a:effectLst>
        </p:spPr>
      </p:pic>
      <p:sp>
        <p:nvSpPr>
          <p:cNvPr id="2" name="عنوان فرعي 2">
            <a:extLst>
              <a:ext uri="{FF2B5EF4-FFF2-40B4-BE49-F238E27FC236}">
                <a16:creationId xmlns:a16="http://schemas.microsoft.com/office/drawing/2014/main" id="{BCE0E9E6-6CD4-4E3E-1F6D-50492B12C6B5}"/>
              </a:ext>
            </a:extLst>
          </p:cNvPr>
          <p:cNvSpPr>
            <a:spLocks noGrp="1"/>
          </p:cNvSpPr>
          <p:nvPr>
            <p:ph type="subTitle" idx="1"/>
          </p:nvPr>
        </p:nvSpPr>
        <p:spPr>
          <a:xfrm flipH="1">
            <a:off x="3124200" y="206375"/>
            <a:ext cx="6249988" cy="754063"/>
          </a:xfrm>
          <a:noFill/>
        </p:spPr>
        <p:txBody>
          <a:bodyPr rtlCol="1">
            <a:normAutofit/>
          </a:bodyPr>
          <a:lstStyle/>
          <a:p>
            <a:pPr algn="ctr" rtl="1"/>
            <a:r>
              <a:rPr lang="ar-EG" sz="4000" b="1" dirty="0">
                <a:solidFill>
                  <a:srgbClr val="FF0000"/>
                </a:solidFill>
                <a:cs typeface="DecoType Thuluth" panose="02010000000000000000" pitchFamily="2" charset="-78"/>
              </a:rPr>
              <a:t>شعبة التأهيل والتوظيف والمتابعة </a:t>
            </a:r>
            <a:endParaRPr lang="ar-SA" sz="4000" b="1" dirty="0">
              <a:solidFill>
                <a:srgbClr val="FF0000"/>
              </a:solidFill>
              <a:cs typeface="DecoType Thuluth" panose="02010000000000000000" pitchFamily="2" charset="-78"/>
            </a:endParaRPr>
          </a:p>
        </p:txBody>
      </p:sp>
    </p:spTree>
    <p:extLst>
      <p:ext uri="{BB962C8B-B14F-4D97-AF65-F5344CB8AC3E}">
        <p14:creationId xmlns:p14="http://schemas.microsoft.com/office/powerpoint/2010/main" val="1772473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205858818"/>
              </p:ext>
            </p:extLst>
          </p:nvPr>
        </p:nvGraphicFramePr>
        <p:xfrm>
          <a:off x="34852" y="-83977"/>
          <a:ext cx="12157148" cy="7137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978227" y="19050"/>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الكلية التقنية الهندسية/الموصل</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95654" y="971268"/>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الكلية التقنية الهندسية/كركوك</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380568" y="2406562"/>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الكلية التقنية الادارية/الموصل</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571301" y="4114808"/>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الكلية التقنية الزراعية/الموصل</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953404" y="5536450"/>
            <a:ext cx="2870576"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الكلية التقنية الصحية والطبية/كركوك</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620456" y="6304002"/>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المعهد التقني/الحويجة</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053115" y="6307894"/>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المعهد التقني الاداري/نينوى</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00490" y="5537874"/>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المعهد التقني/الدور</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0370" y="3540747"/>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المعهد التقني/كركوك</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296528" y="465128"/>
            <a:ext cx="2593074" cy="369332"/>
          </a:xfrm>
          <a:prstGeom prst="rect">
            <a:avLst/>
          </a:prstGeom>
          <a:solidFill>
            <a:schemeClr val="bg1"/>
          </a:solidFill>
        </p:spPr>
        <p:txBody>
          <a:bodyPr wrap="square" rtlCol="0">
            <a:spAutoFit/>
          </a:bodyPr>
          <a:lstStyle/>
          <a:p>
            <a:pPr algn="ctr"/>
            <a:r>
              <a:rPr lang="ar-IQ" b="1" dirty="0">
                <a:solidFill>
                  <a:schemeClr val="accent1">
                    <a:lumMod val="75000"/>
                  </a:schemeClr>
                </a:solidFill>
                <a:latin typeface="Times New Roman" panose="02020603050405020304" pitchFamily="18" charset="0"/>
                <a:cs typeface="Times New Roman" panose="02020603050405020304" pitchFamily="18" charset="0"/>
              </a:rPr>
              <a:t>المعهد التقني/الموصل</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6" name="TextBox 85"/>
          <p:cNvSpPr txBox="1"/>
          <p:nvPr/>
        </p:nvSpPr>
        <p:spPr>
          <a:xfrm>
            <a:off x="322603" y="1747042"/>
            <a:ext cx="2593074" cy="369332"/>
          </a:xfrm>
          <a:prstGeom prst="rect">
            <a:avLst/>
          </a:prstGeom>
          <a:solidFill>
            <a:schemeClr val="bg1"/>
          </a:solidFill>
        </p:spPr>
        <p:txBody>
          <a:bodyPr wrap="square" rtlCol="0">
            <a:spAutoFit/>
          </a:bodyPr>
          <a:lstStyle/>
          <a:p>
            <a:pPr algn="ctr" rtl="1"/>
            <a:r>
              <a:rPr lang="ar-IQ" b="1" dirty="0">
                <a:solidFill>
                  <a:schemeClr val="accent1">
                    <a:lumMod val="75000"/>
                  </a:schemeClr>
                </a:solidFill>
                <a:latin typeface="Times New Roman" panose="02020603050405020304" pitchFamily="18" charset="0"/>
                <a:cs typeface="Times New Roman" panose="02020603050405020304" pitchFamily="18" charset="0"/>
              </a:rPr>
              <a:t>المعهد التقني</a:t>
            </a:r>
            <a:r>
              <a:rPr lang="en-GB" b="1" dirty="0">
                <a:solidFill>
                  <a:schemeClr val="accent1">
                    <a:lumMod val="75000"/>
                  </a:schemeClr>
                </a:solidFill>
                <a:latin typeface="Times New Roman" panose="02020603050405020304" pitchFamily="18" charset="0"/>
                <a:cs typeface="Times New Roman" panose="02020603050405020304" pitchFamily="18" charset="0"/>
              </a:rPr>
              <a:t> </a:t>
            </a:r>
            <a:r>
              <a:rPr lang="ar-IQ" b="1" dirty="0">
                <a:solidFill>
                  <a:schemeClr val="accent1">
                    <a:lumMod val="75000"/>
                  </a:schemeClr>
                </a:solidFill>
                <a:latin typeface="Times New Roman" panose="02020603050405020304" pitchFamily="18" charset="0"/>
                <a:cs typeface="Times New Roman" panose="02020603050405020304" pitchFamily="18" charset="0"/>
              </a:rPr>
              <a:t>الطبي/الموصل</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5939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516A0C15-5BB2-41A2-BD46-E18F635D59B0}"/>
              </a:ext>
            </a:extLst>
          </p:cNvPr>
          <p:cNvSpPr>
            <a:spLocks noGrp="1"/>
          </p:cNvSpPr>
          <p:nvPr>
            <p:ph type="subTitle" idx="1"/>
          </p:nvPr>
        </p:nvSpPr>
        <p:spPr>
          <a:xfrm flipH="1">
            <a:off x="3316410" y="222215"/>
            <a:ext cx="6091934" cy="712049"/>
          </a:xfrm>
          <a:noFill/>
        </p:spPr>
        <p:style>
          <a:lnRef idx="0">
            <a:scrgbClr r="0" g="0" b="0"/>
          </a:lnRef>
          <a:fillRef idx="1002">
            <a:schemeClr val="lt2"/>
          </a:fillRef>
          <a:effectRef idx="0">
            <a:scrgbClr r="0" g="0" b="0"/>
          </a:effectRef>
          <a:fontRef idx="major"/>
        </p:style>
        <p:txBody>
          <a:bodyPr rtlCol="1">
            <a:normAutofit/>
          </a:bodyPr>
          <a:lstStyle/>
          <a:p>
            <a:pPr algn="ctr" rtl="1"/>
            <a:r>
              <a:rPr lang="ar-EG" sz="4000" b="1" dirty="0">
                <a:solidFill>
                  <a:srgbClr val="FF0000"/>
                </a:solidFill>
                <a:latin typeface="+mn-lt"/>
                <a:ea typeface="+mn-ea"/>
                <a:cs typeface="DecoType Thuluth" panose="02010000000000000000" pitchFamily="2" charset="-78"/>
              </a:rPr>
              <a:t>شعبة التأهيل والتوظيف والمتابعة </a:t>
            </a:r>
            <a:endParaRPr lang="ar-SA" sz="4000" b="1" dirty="0">
              <a:solidFill>
                <a:srgbClr val="FF0000"/>
              </a:solidFill>
              <a:latin typeface="+mn-lt"/>
              <a:ea typeface="+mn-ea"/>
              <a:cs typeface="DecoType Thuluth" panose="02010000000000000000" pitchFamily="2" charset="-78"/>
            </a:endParaRPr>
          </a:p>
        </p:txBody>
      </p:sp>
      <p:graphicFrame>
        <p:nvGraphicFramePr>
          <p:cNvPr id="2" name="Diagram 2">
            <a:extLst>
              <a:ext uri="{FF2B5EF4-FFF2-40B4-BE49-F238E27FC236}">
                <a16:creationId xmlns:a16="http://schemas.microsoft.com/office/drawing/2014/main" id="{E1274F09-E4E2-C391-0ADF-E52B6D77CB83}"/>
              </a:ext>
            </a:extLst>
          </p:cNvPr>
          <p:cNvGraphicFramePr/>
          <p:nvPr>
            <p:extLst>
              <p:ext uri="{D42A27DB-BD31-4B8C-83A1-F6EECF244321}">
                <p14:modId xmlns:p14="http://schemas.microsoft.com/office/powerpoint/2010/main" val="2372575250"/>
              </p:ext>
            </p:extLst>
          </p:nvPr>
        </p:nvGraphicFramePr>
        <p:xfrm>
          <a:off x="2794863" y="1069178"/>
          <a:ext cx="7135028" cy="534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صورة 11">
            <a:extLst>
              <a:ext uri="{FF2B5EF4-FFF2-40B4-BE49-F238E27FC236}">
                <a16:creationId xmlns:a16="http://schemas.microsoft.com/office/drawing/2014/main" id="{C7805C10-160A-0387-DA96-F296D2FA883B}"/>
              </a:ext>
            </a:extLst>
          </p:cNvPr>
          <p:cNvPicPr>
            <a:picLocks noChangeAspect="1"/>
          </p:cNvPicPr>
          <p:nvPr/>
        </p:nvPicPr>
        <p:blipFill>
          <a:blip r:embed="rId8"/>
          <a:srcRect/>
          <a:stretch/>
        </p:blipFill>
        <p:spPr>
          <a:xfrm>
            <a:off x="444872" y="1125560"/>
            <a:ext cx="3112063" cy="19070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صورة 6">
            <a:extLst>
              <a:ext uri="{FF2B5EF4-FFF2-40B4-BE49-F238E27FC236}">
                <a16:creationId xmlns:a16="http://schemas.microsoft.com/office/drawing/2014/main" id="{AF8C588C-EE14-5A8C-6285-96F7DFC2A558}"/>
              </a:ext>
            </a:extLst>
          </p:cNvPr>
          <p:cNvPicPr>
            <a:picLocks noChangeAspect="1"/>
          </p:cNvPicPr>
          <p:nvPr/>
        </p:nvPicPr>
        <p:blipFill>
          <a:blip r:embed="rId9"/>
          <a:stretch>
            <a:fillRect/>
          </a:stretch>
        </p:blipFill>
        <p:spPr>
          <a:xfrm>
            <a:off x="8837173" y="1069178"/>
            <a:ext cx="3112063" cy="1963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صورة 8">
            <a:extLst>
              <a:ext uri="{FF2B5EF4-FFF2-40B4-BE49-F238E27FC236}">
                <a16:creationId xmlns:a16="http://schemas.microsoft.com/office/drawing/2014/main" id="{8FBA681A-9F63-77FE-D54C-C95B53053903}"/>
              </a:ext>
            </a:extLst>
          </p:cNvPr>
          <p:cNvPicPr>
            <a:picLocks noChangeAspect="1"/>
          </p:cNvPicPr>
          <p:nvPr/>
        </p:nvPicPr>
        <p:blipFill>
          <a:blip r:embed="rId10"/>
          <a:stretch>
            <a:fillRect/>
          </a:stretch>
        </p:blipFill>
        <p:spPr>
          <a:xfrm>
            <a:off x="8837173" y="3983259"/>
            <a:ext cx="3217985" cy="21453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صورة 7">
            <a:extLst>
              <a:ext uri="{FF2B5EF4-FFF2-40B4-BE49-F238E27FC236}">
                <a16:creationId xmlns:a16="http://schemas.microsoft.com/office/drawing/2014/main" id="{1FA87712-8EDE-E2A1-F441-BB84FBB1EA96}"/>
              </a:ext>
            </a:extLst>
          </p:cNvPr>
          <p:cNvPicPr>
            <a:picLocks noChangeAspect="1"/>
          </p:cNvPicPr>
          <p:nvPr/>
        </p:nvPicPr>
        <p:blipFill>
          <a:blip r:embed="rId11"/>
          <a:stretch>
            <a:fillRect/>
          </a:stretch>
        </p:blipFill>
        <p:spPr>
          <a:xfrm flipH="1">
            <a:off x="433402" y="3983259"/>
            <a:ext cx="3080264" cy="21453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صورة 10">
            <a:extLst>
              <a:ext uri="{FF2B5EF4-FFF2-40B4-BE49-F238E27FC236}">
                <a16:creationId xmlns:a16="http://schemas.microsoft.com/office/drawing/2014/main" id="{E122CC91-4523-89A2-51F2-A661F789034E}"/>
              </a:ext>
            </a:extLst>
          </p:cNvPr>
          <p:cNvPicPr>
            <a:picLocks noChangeAspect="1"/>
          </p:cNvPicPr>
          <p:nvPr/>
        </p:nvPicPr>
        <p:blipFill>
          <a:blip r:embed="rId12"/>
          <a:stretch>
            <a:fillRect/>
          </a:stretch>
        </p:blipFill>
        <p:spPr>
          <a:xfrm>
            <a:off x="5533011" y="2607230"/>
            <a:ext cx="1823363" cy="1870384"/>
          </a:xfrm>
          <a:prstGeom prst="roundRect">
            <a:avLst>
              <a:gd name="adj" fmla="val 16667"/>
            </a:avLst>
          </a:prstGeom>
          <a:ln>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46960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81EF66B3-5BEE-9549-2C16-7CC4D93CBA3E}"/>
              </a:ext>
            </a:extLst>
          </p:cNvPr>
          <p:cNvPicPr>
            <a:picLocks noChangeAspect="1"/>
          </p:cNvPicPr>
          <p:nvPr/>
        </p:nvPicPr>
        <p:blipFill>
          <a:blip r:embed="rId3"/>
          <a:srcRect t="607" b="607"/>
          <a:stretch/>
        </p:blipFill>
        <p:spPr>
          <a:xfrm>
            <a:off x="891079" y="2332356"/>
            <a:ext cx="4918496" cy="219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صورة 13">
            <a:extLst>
              <a:ext uri="{FF2B5EF4-FFF2-40B4-BE49-F238E27FC236}">
                <a16:creationId xmlns:a16="http://schemas.microsoft.com/office/drawing/2014/main" id="{3295CBE0-E4B1-ABD0-8B41-98C34A076E90}"/>
              </a:ext>
            </a:extLst>
          </p:cNvPr>
          <p:cNvPicPr>
            <a:picLocks noChangeAspect="1"/>
          </p:cNvPicPr>
          <p:nvPr/>
        </p:nvPicPr>
        <p:blipFill rotWithShape="1">
          <a:blip r:embed="rId4"/>
          <a:srcRect l="2467" t="723" r="-2467" b="41883"/>
          <a:stretch/>
        </p:blipFill>
        <p:spPr>
          <a:xfrm>
            <a:off x="1818346" y="4715027"/>
            <a:ext cx="3063962" cy="2055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صورة 11">
            <a:extLst>
              <a:ext uri="{FF2B5EF4-FFF2-40B4-BE49-F238E27FC236}">
                <a16:creationId xmlns:a16="http://schemas.microsoft.com/office/drawing/2014/main" id="{F1DBF012-478B-60B6-D274-1ED4634BC2D0}"/>
              </a:ext>
            </a:extLst>
          </p:cNvPr>
          <p:cNvPicPr>
            <a:picLocks noChangeAspect="1"/>
          </p:cNvPicPr>
          <p:nvPr/>
        </p:nvPicPr>
        <p:blipFill>
          <a:blip r:embed="rId5"/>
          <a:srcRect/>
          <a:stretch/>
        </p:blipFill>
        <p:spPr>
          <a:xfrm>
            <a:off x="6506410" y="3009828"/>
            <a:ext cx="4792342" cy="3410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عنوان فرعي 2">
            <a:extLst>
              <a:ext uri="{FF2B5EF4-FFF2-40B4-BE49-F238E27FC236}">
                <a16:creationId xmlns:a16="http://schemas.microsoft.com/office/drawing/2014/main" id="{01CB6739-B7C8-E0C7-9B18-71F8431799A1}"/>
              </a:ext>
            </a:extLst>
          </p:cNvPr>
          <p:cNvSpPr>
            <a:spLocks noGrp="1"/>
          </p:cNvSpPr>
          <p:nvPr>
            <p:ph type="subTitle" idx="1"/>
          </p:nvPr>
        </p:nvSpPr>
        <p:spPr>
          <a:xfrm flipH="1">
            <a:off x="3245824" y="268988"/>
            <a:ext cx="6521173" cy="520654"/>
          </a:xfrm>
          <a:noFill/>
        </p:spPr>
        <p:txBody>
          <a:bodyPr rtlCol="1">
            <a:noAutofit/>
          </a:bodyPr>
          <a:lstStyle/>
          <a:p>
            <a:pPr algn="ctr" rtl="1"/>
            <a:r>
              <a:rPr lang="ar-EG" sz="3600"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3600"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
        <p:nvSpPr>
          <p:cNvPr id="5" name="TextBox 4"/>
          <p:cNvSpPr txBox="1"/>
          <p:nvPr/>
        </p:nvSpPr>
        <p:spPr>
          <a:xfrm>
            <a:off x="306618" y="917770"/>
            <a:ext cx="11593645" cy="1200329"/>
          </a:xfrm>
          <a:prstGeom prst="rect">
            <a:avLst/>
          </a:prstGeom>
          <a:noFill/>
        </p:spPr>
        <p:txBody>
          <a:bodyPr wrap="square" rtlCol="0">
            <a:spAutoFit/>
          </a:bodyPr>
          <a:lstStyle/>
          <a:p>
            <a:pPr algn="just"/>
            <a:r>
              <a:rPr lang="ar-IQ" b="1" dirty="0">
                <a:latin typeface="Lucida Sans" panose="020B0602030504020204" pitchFamily="34" charset="0"/>
                <a:cs typeface="+mj-cs"/>
              </a:rPr>
              <a:t>فعاليات فريق</a:t>
            </a:r>
            <a:r>
              <a:rPr lang="en-US" b="1" dirty="0">
                <a:solidFill>
                  <a:srgbClr val="FF0000"/>
                </a:solidFill>
                <a:latin typeface="Times New Roman" panose="02020603050405020304" pitchFamily="18" charset="0"/>
                <a:cs typeface="Times New Roman" panose="02020603050405020304" pitchFamily="18" charset="0"/>
              </a:rPr>
              <a:t>(CDC Students Club</a:t>
            </a:r>
            <a:r>
              <a:rPr lang="en-US" b="1" dirty="0">
                <a:latin typeface="Lucida Sans" panose="020B0602030504020204" pitchFamily="34" charset="0"/>
                <a:cs typeface="+mj-cs"/>
              </a:rPr>
              <a:t>)</a:t>
            </a:r>
            <a:r>
              <a:rPr lang="ar-IQ" b="1" dirty="0">
                <a:latin typeface="Lucida Sans" panose="020B0602030504020204" pitchFamily="34" charset="0"/>
                <a:cs typeface="+mj-cs"/>
              </a:rPr>
              <a:t>، </a:t>
            </a:r>
            <a:r>
              <a:rPr lang="ar-EG" b="1" dirty="0">
                <a:latin typeface="Lucida Sans" panose="020B0602030504020204" pitchFamily="34" charset="0"/>
                <a:cs typeface="+mj-cs"/>
              </a:rPr>
              <a:t>الورش التدريبية ضمن فكر</a:t>
            </a:r>
            <a:r>
              <a:rPr lang="ar-IQ" b="1" dirty="0">
                <a:latin typeface="Lucida Sans" panose="020B0602030504020204" pitchFamily="34" charset="0"/>
                <a:cs typeface="+mj-cs"/>
              </a:rPr>
              <a:t>ة</a:t>
            </a:r>
            <a:r>
              <a:rPr lang="en-US" b="1" dirty="0">
                <a:solidFill>
                  <a:srgbClr val="FF0000"/>
                </a:solidFill>
                <a:latin typeface="Lucida Sans" panose="020B0602030504020204" pitchFamily="34" charset="0"/>
                <a:cs typeface="+mj-cs"/>
              </a:rPr>
              <a:t>Innovation Hub </a:t>
            </a:r>
            <a:r>
              <a:rPr lang="ar-IQ" b="1" dirty="0">
                <a:solidFill>
                  <a:srgbClr val="FF0000"/>
                </a:solidFill>
                <a:latin typeface="Lucida Sans" panose="020B0602030504020204" pitchFamily="34" charset="0"/>
                <a:cs typeface="+mj-cs"/>
              </a:rPr>
              <a:t> </a:t>
            </a:r>
            <a:r>
              <a:rPr lang="ar-EG" b="1" dirty="0">
                <a:latin typeface="Lucida Sans" panose="020B0602030504020204" pitchFamily="34" charset="0"/>
                <a:cs typeface="+mj-cs"/>
              </a:rPr>
              <a:t>التي تم اطلاقها من قبل منظمة (</a:t>
            </a:r>
            <a:r>
              <a:rPr lang="en-US" b="1" dirty="0">
                <a:latin typeface="Lucida Sans" panose="020B0602030504020204" pitchFamily="34" charset="0"/>
                <a:cs typeface="+mj-cs"/>
              </a:rPr>
              <a:t>SPARK</a:t>
            </a:r>
            <a:r>
              <a:rPr lang="ar-IQ" b="1" dirty="0">
                <a:latin typeface="Lucida Sans" panose="020B0602030504020204" pitchFamily="34" charset="0"/>
                <a:cs typeface="+mj-cs"/>
              </a:rPr>
              <a:t>)</a:t>
            </a:r>
            <a:r>
              <a:rPr lang="en-US" b="1" dirty="0">
                <a:latin typeface="Lucida Sans" panose="020B0602030504020204" pitchFamily="34" charset="0"/>
                <a:cs typeface="+mj-cs"/>
              </a:rPr>
              <a:t> </a:t>
            </a:r>
            <a:r>
              <a:rPr lang="ar-EG" b="1" dirty="0">
                <a:latin typeface="Lucida Sans" panose="020B0602030504020204" pitchFamily="34" charset="0"/>
                <a:cs typeface="+mj-cs"/>
              </a:rPr>
              <a:t>وبالتعاون مع جامعتنا وعلى رحاب قاعة المكتبة المركزية و</a:t>
            </a:r>
            <a:r>
              <a:rPr lang="ar-IQ" b="1" dirty="0">
                <a:latin typeface="Lucida Sans" panose="020B0602030504020204" pitchFamily="34" charset="0"/>
                <a:cs typeface="+mj-cs"/>
              </a:rPr>
              <a:t>استمرت</a:t>
            </a:r>
            <a:r>
              <a:rPr lang="ar-EG" b="1" dirty="0">
                <a:latin typeface="Lucida Sans" panose="020B0602030504020204" pitchFamily="34" charset="0"/>
                <a:cs typeface="+mj-cs"/>
              </a:rPr>
              <a:t> لمدة ثلاث أيام بدءا من (١٣ - ١٥ / أيار). مشروع (</a:t>
            </a:r>
            <a:r>
              <a:rPr lang="en-US" b="1" dirty="0">
                <a:latin typeface="Lucida Sans" panose="020B0602030504020204" pitchFamily="34" charset="0"/>
                <a:cs typeface="+mj-cs"/>
              </a:rPr>
              <a:t>Innovation Hub </a:t>
            </a:r>
            <a:r>
              <a:rPr lang="ar-IQ" b="1" dirty="0">
                <a:latin typeface="Lucida Sans" panose="020B0602030504020204" pitchFamily="34" charset="0"/>
                <a:cs typeface="+mj-cs"/>
              </a:rPr>
              <a:t>) </a:t>
            </a:r>
            <a:r>
              <a:rPr lang="ar-EG" b="1" dirty="0">
                <a:latin typeface="Lucida Sans" panose="020B0602030504020204" pitchFamily="34" charset="0"/>
                <a:cs typeface="+mj-cs"/>
              </a:rPr>
              <a:t>يعتبر من المشاريع الريادية التي تربط شركات القطاع الخاص مع الجامعات الأكاديمية والتقنية والتي يتم من خلالها إيجاد حلول ابتكارية تقنية للمشاكل التي تواجهاها الشركات الكبيرة والناشئة والعمل على تحليلها وإيجاد الحلول الناجعة لها من خلال فريق من الطلبة المؤهلين يتم اختيارهم من مختلف التخصصات العلمية</a:t>
            </a:r>
            <a:r>
              <a:rPr lang="ar-EG" b="1" dirty="0" smtClean="0">
                <a:latin typeface="Lucida Sans" panose="020B0602030504020204" pitchFamily="34" charset="0"/>
                <a:cs typeface="+mj-cs"/>
              </a:rPr>
              <a:t>.</a:t>
            </a:r>
            <a:endParaRPr lang="en-US" b="1" dirty="0">
              <a:latin typeface="Lucida Sans" panose="020B0602030504020204" pitchFamily="34" charset="0"/>
              <a:cs typeface="+mj-cs"/>
            </a:endParaRPr>
          </a:p>
        </p:txBody>
      </p:sp>
    </p:spTree>
    <p:extLst>
      <p:ext uri="{BB962C8B-B14F-4D97-AF65-F5344CB8AC3E}">
        <p14:creationId xmlns:p14="http://schemas.microsoft.com/office/powerpoint/2010/main" val="6017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B856848B-7359-6ECD-4D8F-7DF645F285BE}"/>
              </a:ext>
            </a:extLst>
          </p:cNvPr>
          <p:cNvSpPr txBox="1"/>
          <p:nvPr/>
        </p:nvSpPr>
        <p:spPr>
          <a:xfrm>
            <a:off x="86964" y="627499"/>
            <a:ext cx="11996037" cy="1846659"/>
          </a:xfrm>
          <a:prstGeom prst="rect">
            <a:avLst/>
          </a:prstGeom>
          <a:solidFill>
            <a:schemeClr val="bg1"/>
          </a:solidFill>
          <a:ln>
            <a:noFill/>
          </a:ln>
        </p:spPr>
        <p:txBody>
          <a:bodyPr wrap="square" rtlCol="0">
            <a:spAutoFit/>
          </a:bodyPr>
          <a:lstStyle/>
          <a:p>
            <a:pPr algn="ctr" rtl="1"/>
            <a:r>
              <a:rPr lang="ar-IQ" b="1" dirty="0" smtClean="0">
                <a:solidFill>
                  <a:srgbClr val="FF0000"/>
                </a:solidFill>
                <a:latin typeface="Lucida Sans" panose="020B0602030504020204" pitchFamily="34" charset="0"/>
                <a:cs typeface="+mj-cs"/>
              </a:rPr>
              <a:t>مبادرة </a:t>
            </a:r>
            <a:r>
              <a:rPr lang="ar-IQ" b="1" dirty="0">
                <a:solidFill>
                  <a:srgbClr val="FF0000"/>
                </a:solidFill>
                <a:latin typeface="Lucida Sans" panose="020B0602030504020204" pitchFamily="34" charset="0"/>
                <a:cs typeface="+mj-cs"/>
              </a:rPr>
              <a:t>ريادة </a:t>
            </a:r>
            <a:r>
              <a:rPr lang="ar-IQ" sz="1600" b="1" dirty="0">
                <a:latin typeface="Lucida Sans" panose="020B0602030504020204" pitchFamily="34" charset="0"/>
              </a:rPr>
              <a:t>للتنمية والتشغيل والتي اطلقها السيد رئيس مجلس </a:t>
            </a:r>
            <a:r>
              <a:rPr lang="ar-IQ" sz="1600" b="1" dirty="0" smtClean="0">
                <a:latin typeface="Lucida Sans" panose="020B0602030504020204" pitchFamily="34" charset="0"/>
              </a:rPr>
              <a:t>الوزراء المحترم </a:t>
            </a:r>
            <a:r>
              <a:rPr lang="ar-IQ" sz="1600" b="1" dirty="0">
                <a:latin typeface="Lucida Sans" panose="020B0602030504020204" pitchFamily="34" charset="0"/>
              </a:rPr>
              <a:t>حيث شاركت شعبة التأهيل والتوظيف بورشة عمل ضمن مبادرة ريادة في بغداد والتي أقيمت بضيافة مجلس الوزراء ومن منطلق هذه الورشة وضمن التعليمات الوزارية اقامت شعبة التأهيل والتوظيف والمتابعة دورة تدريبية لعدد من المنتسبين الذين تم اختيارهم من جميع الكليات والمعاهد التابعة للجامعة وذلك ضمن متطلبات المبادرة لأعداد مدربين مؤهلين لتدريب طلبة وخريجي الجامعة البالغ عددهم اكثر من (1100) مشارك من اصحاب الافكار والمشاريع الريادية ومن الذين سجلوا ضمن المبادرة للانضمام الى الدورات التدريبية التي من شأنها تعمل على التركيز على كيفية اعداد خطط المشاريع الريادية ودراسة الجدوى الخاصة بها بالإضافة الى تسليط الضوء على كيفية ادارة المشاريع والافكار التطبيقية والعمل على تطويرها وادامتها وتنميتها وماله من دور مهم في تطوير القطاع الخاص وتقليل نسبة البطالة في المجتمع. من الجدير بالذكر تعتبر مبادرة ريادة من المبادرات المهمة التي تهتم بفتح آفاق استثمارية ودعم المشاريع الصغيرة والمتوسطة لطلبة وخريجي جامعتنا من خلال توفير حاضنات الاعمال الخاصة بها وتوفير الدعم المالي الخاص بذلك.</a:t>
            </a:r>
            <a:endParaRPr lang="en-US" sz="1600" b="1" dirty="0">
              <a:latin typeface="Lucida Sans" panose="020B0602030504020204" pitchFamily="34" charset="0"/>
            </a:endParaRPr>
          </a:p>
        </p:txBody>
      </p:sp>
      <p:pic>
        <p:nvPicPr>
          <p:cNvPr id="6" name="صورة 5">
            <a:extLst>
              <a:ext uri="{FF2B5EF4-FFF2-40B4-BE49-F238E27FC236}">
                <a16:creationId xmlns:a16="http://schemas.microsoft.com/office/drawing/2014/main" id="{5C494992-0423-E1F0-54E8-892C25EE58C9}"/>
              </a:ext>
            </a:extLst>
          </p:cNvPr>
          <p:cNvPicPr>
            <a:picLocks noChangeAspect="1"/>
          </p:cNvPicPr>
          <p:nvPr/>
        </p:nvPicPr>
        <p:blipFill>
          <a:blip r:embed="rId3"/>
          <a:srcRect t="7046" b="7046"/>
          <a:stretch/>
        </p:blipFill>
        <p:spPr>
          <a:xfrm>
            <a:off x="4345751" y="2562644"/>
            <a:ext cx="3520141" cy="2125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صورة 7">
            <a:extLst>
              <a:ext uri="{FF2B5EF4-FFF2-40B4-BE49-F238E27FC236}">
                <a16:creationId xmlns:a16="http://schemas.microsoft.com/office/drawing/2014/main" id="{F059EAC7-183C-D6A0-0022-0B2920580BFB}"/>
              </a:ext>
            </a:extLst>
          </p:cNvPr>
          <p:cNvPicPr>
            <a:picLocks noChangeAspect="1"/>
          </p:cNvPicPr>
          <p:nvPr/>
        </p:nvPicPr>
        <p:blipFill>
          <a:blip r:embed="rId4"/>
          <a:srcRect t="8195" b="8195"/>
          <a:stretch/>
        </p:blipFill>
        <p:spPr>
          <a:xfrm>
            <a:off x="8165316" y="2562644"/>
            <a:ext cx="3257564" cy="2125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صورة 9">
            <a:extLst>
              <a:ext uri="{FF2B5EF4-FFF2-40B4-BE49-F238E27FC236}">
                <a16:creationId xmlns:a16="http://schemas.microsoft.com/office/drawing/2014/main" id="{2B4057E2-B270-298B-D030-9B14DEC3132E}"/>
              </a:ext>
            </a:extLst>
          </p:cNvPr>
          <p:cNvPicPr>
            <a:picLocks noChangeAspect="1"/>
          </p:cNvPicPr>
          <p:nvPr/>
        </p:nvPicPr>
        <p:blipFill>
          <a:blip r:embed="rId5"/>
          <a:srcRect l="8016" r="8016"/>
          <a:stretch/>
        </p:blipFill>
        <p:spPr>
          <a:xfrm>
            <a:off x="536899" y="2562644"/>
            <a:ext cx="3396475" cy="1977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صورة 11">
            <a:extLst>
              <a:ext uri="{FF2B5EF4-FFF2-40B4-BE49-F238E27FC236}">
                <a16:creationId xmlns:a16="http://schemas.microsoft.com/office/drawing/2014/main" id="{F33B8D4A-F944-5D2E-A5A3-CAE4AED104E4}"/>
              </a:ext>
            </a:extLst>
          </p:cNvPr>
          <p:cNvPicPr>
            <a:picLocks noChangeAspect="1"/>
          </p:cNvPicPr>
          <p:nvPr/>
        </p:nvPicPr>
        <p:blipFill>
          <a:blip r:embed="rId6"/>
          <a:srcRect t="9951" b="9951"/>
          <a:stretch/>
        </p:blipFill>
        <p:spPr>
          <a:xfrm>
            <a:off x="6348584" y="4688211"/>
            <a:ext cx="2755364" cy="2065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صورة 19">
            <a:extLst>
              <a:ext uri="{FF2B5EF4-FFF2-40B4-BE49-F238E27FC236}">
                <a16:creationId xmlns:a16="http://schemas.microsoft.com/office/drawing/2014/main" id="{A4DC27D6-77A7-3B9C-FB60-94E0D07C717F}"/>
              </a:ext>
            </a:extLst>
          </p:cNvPr>
          <p:cNvPicPr>
            <a:picLocks noChangeAspect="1"/>
          </p:cNvPicPr>
          <p:nvPr/>
        </p:nvPicPr>
        <p:blipFill>
          <a:blip r:embed="rId7"/>
          <a:srcRect l="22297" r="22297"/>
          <a:stretch/>
        </p:blipFill>
        <p:spPr>
          <a:xfrm>
            <a:off x="2651073" y="4688212"/>
            <a:ext cx="2976979" cy="2065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عنوان فرعي 2">
            <a:extLst>
              <a:ext uri="{FF2B5EF4-FFF2-40B4-BE49-F238E27FC236}">
                <a16:creationId xmlns:a16="http://schemas.microsoft.com/office/drawing/2014/main" id="{DEE35640-98E4-2901-220F-F5B89C48847A}"/>
              </a:ext>
            </a:extLst>
          </p:cNvPr>
          <p:cNvSpPr>
            <a:spLocks noGrp="1"/>
          </p:cNvSpPr>
          <p:nvPr>
            <p:ph type="subTitle" idx="1"/>
          </p:nvPr>
        </p:nvSpPr>
        <p:spPr>
          <a:xfrm flipH="1">
            <a:off x="3480269" y="149901"/>
            <a:ext cx="5879550" cy="477597"/>
          </a:xfrm>
          <a:solidFill>
            <a:schemeClr val="bg1"/>
          </a:solidFill>
        </p:spPr>
        <p:txBody>
          <a:bodyPr rtlCol="1">
            <a:normAutofit fontScale="85000" lnSpcReduction="20000"/>
          </a:bodyPr>
          <a:lstStyle/>
          <a:p>
            <a:pPr algn="ctr" rtl="1"/>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264276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B856848B-7359-6ECD-4D8F-7DF645F285BE}"/>
              </a:ext>
            </a:extLst>
          </p:cNvPr>
          <p:cNvSpPr txBox="1"/>
          <p:nvPr/>
        </p:nvSpPr>
        <p:spPr>
          <a:xfrm>
            <a:off x="391887" y="960818"/>
            <a:ext cx="11327362" cy="923330"/>
          </a:xfrm>
          <a:prstGeom prst="rect">
            <a:avLst/>
          </a:prstGeom>
          <a:solidFill>
            <a:schemeClr val="bg1"/>
          </a:solidFill>
        </p:spPr>
        <p:txBody>
          <a:bodyPr wrap="square" rtlCol="0">
            <a:spAutoFit/>
          </a:bodyPr>
          <a:lstStyle/>
          <a:p>
            <a:pPr algn="ctr"/>
            <a:r>
              <a:rPr lang="ar-IQ" sz="1600" b="1" dirty="0" smtClean="0">
                <a:latin typeface="Lucida Sans" panose="020B0602030504020204" pitchFamily="34" charset="0"/>
                <a:cs typeface="+mj-cs"/>
              </a:rPr>
              <a:t>متابعة التوجيهات </a:t>
            </a:r>
            <a:r>
              <a:rPr lang="ar-IQ" sz="1600" b="1" dirty="0">
                <a:latin typeface="Lucida Sans" panose="020B0602030504020204" pitchFamily="34" charset="0"/>
                <a:cs typeface="+mj-cs"/>
              </a:rPr>
              <a:t>الوزارية حول التوعية بموضوع </a:t>
            </a:r>
            <a:r>
              <a:rPr lang="ar-IQ" sz="1600" b="1" dirty="0">
                <a:solidFill>
                  <a:srgbClr val="FF0000"/>
                </a:solidFill>
                <a:latin typeface="Lucida Sans" panose="020B0602030504020204" pitchFamily="34" charset="0"/>
                <a:cs typeface="+mj-cs"/>
              </a:rPr>
              <a:t>( الحد من الهجرة الغير شرعية)</a:t>
            </a:r>
            <a:r>
              <a:rPr lang="ar-IQ" sz="1600" b="1" dirty="0">
                <a:latin typeface="Lucida Sans" panose="020B0602030504020204" pitchFamily="34" charset="0"/>
                <a:cs typeface="+mj-cs"/>
              </a:rPr>
              <a:t>، اقامت شعبة التأهيل والتوظيف والمتابعة بالتعاون مع مؤسسة مثابرون الخير للتنمية ورشة عمل بعنوان </a:t>
            </a:r>
            <a:r>
              <a:rPr lang="ar-IQ" b="1" u="sng" dirty="0">
                <a:solidFill>
                  <a:schemeClr val="accent5">
                    <a:lumMod val="75000"/>
                  </a:schemeClr>
                </a:solidFill>
                <a:latin typeface="Lucida Sans" panose="020B0602030504020204" pitchFamily="34" charset="0"/>
                <a:cs typeface="+mj-cs"/>
              </a:rPr>
              <a:t>( الهجرة الغير شرعية) </a:t>
            </a:r>
            <a:r>
              <a:rPr lang="ar-IQ" sz="1600" b="1" dirty="0">
                <a:latin typeface="Lucida Sans" panose="020B0602030504020204" pitchFamily="34" charset="0"/>
                <a:cs typeface="+mj-cs"/>
              </a:rPr>
              <a:t>وتأثيرها على مستقبل الشباب وأهم الصعوبات والمخاطر التي تواجههم أثناء السفر</a:t>
            </a:r>
          </a:p>
          <a:p>
            <a:pPr algn="ctr"/>
            <a:r>
              <a:rPr lang="ar-IQ" sz="1600" b="1" dirty="0">
                <a:latin typeface="Lucida Sans" panose="020B0602030504020204" pitchFamily="34" charset="0"/>
                <a:cs typeface="+mj-cs"/>
              </a:rPr>
              <a:t>وعرض بعض المشاكل التي تواجه المهاجرين الغير شرعيين في الغربة وحث الشباب على التمسك بحب الوطن وارضه وعدم الانجراف خلف مغريات الهجرة</a:t>
            </a:r>
            <a:r>
              <a:rPr lang="ar-IQ" sz="2000" b="1" dirty="0">
                <a:solidFill>
                  <a:schemeClr val="bg1"/>
                </a:solidFill>
                <a:latin typeface="Lucida Sans" panose="020B0602030504020204" pitchFamily="34" charset="0"/>
                <a:cs typeface="+mj-cs"/>
              </a:rPr>
              <a:t>.</a:t>
            </a:r>
            <a:endParaRPr lang="en-US" sz="2000" b="1" dirty="0">
              <a:solidFill>
                <a:schemeClr val="bg1"/>
              </a:solidFill>
              <a:latin typeface="Lucida Sans" panose="020B0602030504020204" pitchFamily="34" charset="0"/>
              <a:cs typeface="+mj-cs"/>
            </a:endParaRPr>
          </a:p>
        </p:txBody>
      </p:sp>
      <p:pic>
        <p:nvPicPr>
          <p:cNvPr id="2" name="Picture 1"/>
          <p:cNvPicPr>
            <a:picLocks noChangeAspect="1"/>
          </p:cNvPicPr>
          <p:nvPr/>
        </p:nvPicPr>
        <p:blipFill>
          <a:blip r:embed="rId3"/>
          <a:srcRect/>
          <a:stretch/>
        </p:blipFill>
        <p:spPr>
          <a:xfrm>
            <a:off x="354876" y="3289690"/>
            <a:ext cx="3720752" cy="2962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صورة 6">
            <a:extLst>
              <a:ext uri="{FF2B5EF4-FFF2-40B4-BE49-F238E27FC236}">
                <a16:creationId xmlns:a16="http://schemas.microsoft.com/office/drawing/2014/main" id="{8BDA55E2-9722-6187-6C18-CAF05F0F3A87}"/>
              </a:ext>
            </a:extLst>
          </p:cNvPr>
          <p:cNvPicPr>
            <a:picLocks noChangeAspect="1"/>
          </p:cNvPicPr>
          <p:nvPr/>
        </p:nvPicPr>
        <p:blipFill>
          <a:blip r:embed="rId4"/>
          <a:stretch>
            <a:fillRect/>
          </a:stretch>
        </p:blipFill>
        <p:spPr>
          <a:xfrm>
            <a:off x="7998497" y="3289690"/>
            <a:ext cx="3746439" cy="2962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صورة 10">
            <a:extLst>
              <a:ext uri="{FF2B5EF4-FFF2-40B4-BE49-F238E27FC236}">
                <a16:creationId xmlns:a16="http://schemas.microsoft.com/office/drawing/2014/main" id="{189ED594-8623-8EBE-E2E1-9237CB268495}"/>
              </a:ext>
            </a:extLst>
          </p:cNvPr>
          <p:cNvPicPr>
            <a:picLocks noChangeAspect="1"/>
          </p:cNvPicPr>
          <p:nvPr/>
        </p:nvPicPr>
        <p:blipFill>
          <a:blip r:embed="rId5"/>
          <a:stretch>
            <a:fillRect/>
          </a:stretch>
        </p:blipFill>
        <p:spPr>
          <a:xfrm>
            <a:off x="4321111" y="2061781"/>
            <a:ext cx="3468914" cy="2962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عنوان فرعي 2">
            <a:extLst>
              <a:ext uri="{FF2B5EF4-FFF2-40B4-BE49-F238E27FC236}">
                <a16:creationId xmlns:a16="http://schemas.microsoft.com/office/drawing/2014/main" id="{2D80DB27-BA33-4480-5A01-F02BD4E96BC3}"/>
              </a:ext>
            </a:extLst>
          </p:cNvPr>
          <p:cNvSpPr>
            <a:spLocks noGrp="1"/>
          </p:cNvSpPr>
          <p:nvPr>
            <p:ph type="subTitle" idx="1"/>
          </p:nvPr>
        </p:nvSpPr>
        <p:spPr>
          <a:xfrm flipH="1">
            <a:off x="3124200" y="206375"/>
            <a:ext cx="6249988" cy="754063"/>
          </a:xfrm>
          <a:solidFill>
            <a:schemeClr val="bg1"/>
          </a:solidFill>
        </p:spPr>
        <p:txBody>
          <a:bodyPr rtlCol="1">
            <a:normAutofit/>
          </a:bodyPr>
          <a:lstStyle/>
          <a:p>
            <a:pPr algn="ctr" rtl="1"/>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1111291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BEBA32-D243-F900-28EB-9F60B7533E30}"/>
              </a:ext>
            </a:extLst>
          </p:cNvPr>
          <p:cNvSpPr>
            <a:spLocks noGrp="1"/>
          </p:cNvSpPr>
          <p:nvPr>
            <p:ph type="title"/>
          </p:nvPr>
        </p:nvSpPr>
        <p:spPr>
          <a:xfrm>
            <a:off x="716521" y="960818"/>
            <a:ext cx="11329788" cy="1332410"/>
          </a:xfrm>
        </p:spPr>
        <p:txBody>
          <a:bodyPr>
            <a:normAutofit/>
          </a:bodyPr>
          <a:lstStyle/>
          <a:p>
            <a:pPr algn="just" rtl="1"/>
            <a:r>
              <a:rPr lang="ar-IQ" sz="1600" b="1" dirty="0" smtClean="0">
                <a:solidFill>
                  <a:schemeClr val="tx1"/>
                </a:solidFill>
              </a:rPr>
              <a:t>اقامت </a:t>
            </a:r>
            <a:r>
              <a:rPr lang="ar-IQ" sz="1600" b="1" dirty="0">
                <a:solidFill>
                  <a:schemeClr val="tx1"/>
                </a:solidFill>
              </a:rPr>
              <a:t>شعبة التأهيل والتوظيف والمتابعة ورشة عمل بعنوان </a:t>
            </a:r>
            <a:r>
              <a:rPr lang="ar-IQ" sz="2000" b="1" dirty="0">
                <a:solidFill>
                  <a:schemeClr val="accent5">
                    <a:lumMod val="75000"/>
                  </a:schemeClr>
                </a:solidFill>
              </a:rPr>
              <a:t>( إدارة المشاريع </a:t>
            </a:r>
            <a:r>
              <a:rPr lang="en-US" sz="2000" b="1" dirty="0">
                <a:solidFill>
                  <a:schemeClr val="accent5">
                    <a:lumMod val="75000"/>
                  </a:schemeClr>
                </a:solidFill>
              </a:rPr>
              <a:t>Projects </a:t>
            </a:r>
            <a:r>
              <a:rPr lang="en-US" sz="2000" b="1" dirty="0" smtClean="0">
                <a:solidFill>
                  <a:schemeClr val="accent5">
                    <a:lumMod val="75000"/>
                  </a:schemeClr>
                </a:solidFill>
              </a:rPr>
              <a:t>Management</a:t>
            </a:r>
            <a:r>
              <a:rPr lang="ar-IQ" sz="1600" b="1" dirty="0" smtClean="0">
                <a:solidFill>
                  <a:schemeClr val="accent5">
                    <a:lumMod val="75000"/>
                  </a:schemeClr>
                </a:solidFill>
              </a:rPr>
              <a:t>) </a:t>
            </a:r>
            <a:r>
              <a:rPr lang="ar-IQ" sz="1600" b="1" dirty="0">
                <a:solidFill>
                  <a:schemeClr val="tx1"/>
                </a:solidFill>
              </a:rPr>
              <a:t>بالتعاون مع شركة اسيا سيل للاتصالات، حضر الورشة عدد من الطلبة في تخصص هندسة البناء والانشاءات. تضمنت الورشة إعطاء فكرة واسعة حول العمل على مراحل تنفيذ المشاريع المختلفة من تخطيط ومتابعة، تكريس الطاقات الإدارية والقيادية لمدير المشروع وما هي المهام والمسؤوليات المناطة بها وكيف يكون شكل التعامل ما بين مدير المشروع وطاقم العمل الموظفين العاملين بالمشروع بالإضافة الى المهارات التي يجب ان يتحلى بها مدير المشروع لإدارة المشروع والعمل على إنجاحه بالجودة العالية والمطلوبة</a:t>
            </a:r>
            <a:endParaRPr lang="en-US" sz="1600" dirty="0"/>
          </a:p>
        </p:txBody>
      </p:sp>
      <p:pic>
        <p:nvPicPr>
          <p:cNvPr id="5" name="عنصر نائب للمحتوى 4">
            <a:extLst>
              <a:ext uri="{FF2B5EF4-FFF2-40B4-BE49-F238E27FC236}">
                <a16:creationId xmlns:a16="http://schemas.microsoft.com/office/drawing/2014/main" id="{65C9C9B9-E96C-9C1F-9C95-1013F3D70997}"/>
              </a:ext>
            </a:extLst>
          </p:cNvPr>
          <p:cNvPicPr>
            <a:picLocks noGrp="1" noChangeAspect="1"/>
          </p:cNvPicPr>
          <p:nvPr>
            <p:ph idx="1"/>
          </p:nvPr>
        </p:nvPicPr>
        <p:blipFill>
          <a:blip r:embed="rId2"/>
          <a:stretch>
            <a:fillRect/>
          </a:stretch>
        </p:blipFill>
        <p:spPr>
          <a:xfrm>
            <a:off x="548831" y="3372082"/>
            <a:ext cx="3203938" cy="3152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صورة 6">
            <a:extLst>
              <a:ext uri="{FF2B5EF4-FFF2-40B4-BE49-F238E27FC236}">
                <a16:creationId xmlns:a16="http://schemas.microsoft.com/office/drawing/2014/main" id="{8ACF57F8-0552-178E-D846-3E03A33136C5}"/>
              </a:ext>
            </a:extLst>
          </p:cNvPr>
          <p:cNvPicPr>
            <a:picLocks noChangeAspect="1"/>
          </p:cNvPicPr>
          <p:nvPr/>
        </p:nvPicPr>
        <p:blipFill>
          <a:blip r:embed="rId3"/>
          <a:stretch>
            <a:fillRect/>
          </a:stretch>
        </p:blipFill>
        <p:spPr>
          <a:xfrm>
            <a:off x="8226282" y="3372082"/>
            <a:ext cx="3304274" cy="3152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صورة 9">
            <a:extLst>
              <a:ext uri="{FF2B5EF4-FFF2-40B4-BE49-F238E27FC236}">
                <a16:creationId xmlns:a16="http://schemas.microsoft.com/office/drawing/2014/main" id="{EF2F2912-A1E2-41C6-014C-4FC6CBDDA81E}"/>
              </a:ext>
            </a:extLst>
          </p:cNvPr>
          <p:cNvPicPr>
            <a:picLocks noChangeAspect="1"/>
          </p:cNvPicPr>
          <p:nvPr/>
        </p:nvPicPr>
        <p:blipFill>
          <a:blip r:embed="rId4"/>
          <a:stretch>
            <a:fillRect/>
          </a:stretch>
        </p:blipFill>
        <p:spPr>
          <a:xfrm>
            <a:off x="4123250" y="2293228"/>
            <a:ext cx="3732551" cy="3152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عنوان فرعي 2">
            <a:extLst>
              <a:ext uri="{FF2B5EF4-FFF2-40B4-BE49-F238E27FC236}">
                <a16:creationId xmlns:a16="http://schemas.microsoft.com/office/drawing/2014/main" id="{F64201AB-E390-D14B-A41E-719FA5476424}"/>
              </a:ext>
            </a:extLst>
          </p:cNvPr>
          <p:cNvSpPr txBox="1">
            <a:spLocks/>
          </p:cNvSpPr>
          <p:nvPr/>
        </p:nvSpPr>
        <p:spPr>
          <a:xfrm flipH="1">
            <a:off x="3124558" y="206793"/>
            <a:ext cx="6250260" cy="754025"/>
          </a:xfrm>
          <a:prstGeom prst="rect">
            <a:avLst/>
          </a:prstGeom>
          <a:solidFill>
            <a:schemeClr val="bg1"/>
          </a:solidFill>
        </p:spPr>
        <p:txBody>
          <a:bodyPr vert="horz" lIns="91440" tIns="45720" rIns="91440" bIns="45720" rtlCol="1">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rtl="1">
              <a:buNone/>
            </a:pPr>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Tree>
    <p:extLst>
      <p:ext uri="{BB962C8B-B14F-4D97-AF65-F5344CB8AC3E}">
        <p14:creationId xmlns:p14="http://schemas.microsoft.com/office/powerpoint/2010/main" val="401668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F23494-F630-4E01-81EA-AA2F2975971E}">
  <ds:schemaRefs>
    <ds:schemaRef ds:uri="http://purl.org/dc/dcmitype/"/>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http://schemas.microsoft.com/office/2006/documentManagement/types"/>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E76CE1C2-24FF-4125-B61C-AD39973FC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15430</TotalTime>
  <Words>1636</Words>
  <Application>Microsoft Office PowerPoint</Application>
  <PresentationFormat>Widescreen</PresentationFormat>
  <Paragraphs>135</Paragraphs>
  <Slides>24</Slides>
  <Notes>12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9" baseType="lpstr">
      <vt:lpstr>Arabic Typesetting</vt:lpstr>
      <vt:lpstr>Arial</vt:lpstr>
      <vt:lpstr>Arial Rounded MT Bold</vt:lpstr>
      <vt:lpstr>Broadway</vt:lpstr>
      <vt:lpstr>Calibri</vt:lpstr>
      <vt:lpstr>Calibri Light</vt:lpstr>
      <vt:lpstr>DecoType Thuluth</vt:lpstr>
      <vt:lpstr>Lucida Sans</vt:lpstr>
      <vt:lpstr>Segoe UI Black</vt:lpstr>
      <vt:lpstr>Tahoma</vt:lpstr>
      <vt:lpstr>Times New Roman</vt:lpstr>
      <vt:lpstr>Trebuchet MS</vt:lpstr>
      <vt:lpstr>Wingdings 3</vt:lpstr>
      <vt:lpstr>نسق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اقامت شعبة التأهيل والتوظيف والمتابعة ورشة عمل بعنوان ( إدارة المشاريع Projects Management) بالتعاون مع شركة اسيا سيل للاتصالات، حضر الورشة عدد من الطلبة في تخصص هندسة البناء والانشاءات. تضمنت الورشة إعطاء فكرة واسعة حول العمل على مراحل تنفيذ المشاريع المختلفة من تخطيط ومتابعة، تكريس الطاقات الإدارية والقيادية لمدير المشروع وما هي المهام والمسؤوليات المناطة بها وكيف يكون شكل التعامل ما بين مدير المشروع وطاقم العمل الموظفين العاملين بالمشروع بالإضافة الى المهارات التي يجب ان يتحلى بها مدير المشروع لإدارة المشروع والعمل على إنجاحه بالجودة العالية والمطلوبة</vt:lpstr>
      <vt:lpstr>PowerPoint Presentation</vt:lpstr>
      <vt:lpstr>اقامت شعبة التأهيل والتوظيف والمتابعة وبالتعاون مع مؤسسة Meta /  ايرلندا ورشة عمل افتراضية بعنوان (دمج المهارات الشخصية بالذكاء الاصطناعي) القاها المهندس مثنى الفارس الخبير في مجال تكنولوجيا المعلومات والمنظمات الانسانية المختصة في الشرق الاوسط. تم من خلال الورشة تسليط الضوء على البرامج التقنية الحديثة والمستخدمة في مجال تكنولوجيا المعلومات والذكاء الاصطناعي وما هو الدور الذي تلعبه في تطوير المهارات الفردية للشباب والخريجين والعمل على تأهيلهم مما يوفر لهم اولوية وافضلية في ايجاد فرص العمل التي تناسب تطلعاتهم وتخصصاتهم التقنية.</vt:lpstr>
      <vt:lpstr>إقامة معرض الوظائف الرابع سعيا من الجامعة التقنية الشمالية ومن ضمن رؤيتها وأهدافها في متابعة طلبتها وخريجيها والعمل على تطوير مهاراتهم وتأهيلهم للدخول الى سوق العمل والقطاع الخاص وذلك من خلال إقامة معارض الوظائف والتي لها دور في مد جسور التعاون مع القطاع الخاص وتقليل البطالة.   </vt:lpstr>
      <vt:lpstr>شعبة التأهيل والتوظيف والمتابعة </vt:lpstr>
      <vt:lpstr>شعبة التأهيل والتوظيف والمتابعة </vt:lpstr>
      <vt:lpstr>شعبة التأهيل والتوظيف والمتابعة </vt:lpstr>
      <vt:lpstr>شعبة التأهيل والتوظيف والمتابعة </vt:lpstr>
      <vt:lpstr>شعبة التأهيل والتوظيف والمتابعة </vt:lpstr>
      <vt:lpstr>شعبة التأهيل والتوظيف والمتابعة </vt:lpstr>
      <vt:lpstr>PowerPoint Presentation</vt:lpstr>
      <vt:lpstr> </vt:lpstr>
      <vt:lpstr>شعبة التأهيل والتوظيف والمتابعة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نشاطات الشعبة للعام الدراسي (2021 – 2022)</dc:title>
  <dc:creator>k.aldeenrasheed1980@outlook.com</dc:creator>
  <cp:lastModifiedBy>Abdullah K. Shanshal</cp:lastModifiedBy>
  <cp:revision>131</cp:revision>
  <cp:lastPrinted>2023-06-07T08:44:09Z</cp:lastPrinted>
  <dcterms:created xsi:type="dcterms:W3CDTF">2022-09-01T22:43:22Z</dcterms:created>
  <dcterms:modified xsi:type="dcterms:W3CDTF">2023-09-03T08:08:08Z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