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341" r:id="rId3"/>
    <p:sldId id="368" r:id="rId4"/>
    <p:sldId id="379" r:id="rId5"/>
    <p:sldId id="380" r:id="rId6"/>
    <p:sldId id="373" r:id="rId7"/>
    <p:sldId id="381" r:id="rId8"/>
    <p:sldId id="382" r:id="rId9"/>
    <p:sldId id="318" r:id="rId10"/>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D7AC3CCA-C797-4891-BE02-D94E43425B78}" styleName="Medium Style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 styleId="{125E5076-3810-47DD-B79F-674D7AD40C01}" styleName="Dark Style 1 - Accent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1"/>
          </a:solidFill>
        </a:fill>
      </a:tcStyle>
    </a:wholeTbl>
    <a:band1H>
      <a:tcStyle>
        <a:tcBdr/>
        <a:fill>
          <a:solidFill>
            <a:schemeClr val="accent1">
              <a:shade val="60000"/>
            </a:schemeClr>
          </a:solidFill>
        </a:fill>
      </a:tcStyle>
    </a:band1H>
    <a:band1V>
      <a:tcStyle>
        <a:tcBdr/>
        <a:fill>
          <a:solidFill>
            <a:schemeClr val="accent1">
              <a:shade val="60000"/>
            </a:schemeClr>
          </a:solidFill>
        </a:fill>
      </a:tcStyle>
    </a:band1V>
    <a:lastCol>
      <a:tcTxStyle b="on"/>
      <a:tcStyle>
        <a:tcBdr>
          <a:left>
            <a:ln w="25400" cmpd="sng">
              <a:solidFill>
                <a:schemeClr val="lt1"/>
              </a:solidFill>
            </a:ln>
          </a:left>
        </a:tcBdr>
        <a:fill>
          <a:solidFill>
            <a:schemeClr val="accent1">
              <a:shade val="60000"/>
            </a:schemeClr>
          </a:solidFill>
        </a:fill>
      </a:tcStyle>
    </a:lastCol>
    <a:firstCol>
      <a:tcTxStyle b="on"/>
      <a:tcStyle>
        <a:tcBdr>
          <a:right>
            <a:ln w="25400" cmpd="sng">
              <a:solidFill>
                <a:schemeClr val="lt1"/>
              </a:solidFill>
            </a:ln>
          </a:right>
        </a:tcBdr>
        <a:fill>
          <a:solidFill>
            <a:schemeClr val="accent1">
              <a:shade val="60000"/>
            </a:schemeClr>
          </a:solidFill>
        </a:fill>
      </a:tcStyle>
    </a:firstCol>
    <a:lastRow>
      <a:tcTxStyle b="on"/>
      <a:tcStyle>
        <a:tcBdr>
          <a:top>
            <a:ln w="25400" cmpd="sng">
              <a:solidFill>
                <a:schemeClr val="lt1"/>
              </a:solidFill>
            </a:ln>
          </a:top>
        </a:tcBdr>
        <a:fill>
          <a:solidFill>
            <a:schemeClr val="accent1">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5202B0CA-FC54-4496-8BCA-5EF66A818D29}" styleName="Dark Style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dk1">
              <a:tint val="20000"/>
            </a:schemeClr>
          </a:solidFill>
        </a:fill>
      </a:tcStyle>
    </a:lastRow>
    <a:firstRow>
      <a:tcTxStyle b="on">
        <a:fontRef idx="minor">
          <a:scrgbClr r="0" g="0" b="0"/>
        </a:fontRef>
        <a:schemeClr val="lt1"/>
      </a:tcTxStyle>
      <a:tcStyle>
        <a:tcBdr/>
        <a:fill>
          <a:solidFill>
            <a:schemeClr val="dk1"/>
          </a:solidFill>
        </a:fill>
      </a:tcStyle>
    </a:firstRow>
  </a:tblStyle>
  <a:tblStyle styleId="{0660B408-B3CF-4A94-85FC-2B1E0A45F4A2}" styleName="Dark Style 2 - Accent 1/Accent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70" d="100"/>
          <a:sy n="70" d="100"/>
        </p:scale>
        <p:origin x="660" y="5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16934" y="0"/>
            <a:ext cx="12231160" cy="6856214"/>
            <a:chOff x="-16934" y="0"/>
            <a:chExt cx="12231160" cy="6856214"/>
          </a:xfrm>
        </p:grpSpPr>
        <p:pic>
          <p:nvPicPr>
            <p:cNvPr id="16" name="Picture 15" descr="HD-PanelTitleR1.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6" name="Rectangle 25"/>
            <p:cNvSpPr/>
            <p:nvPr/>
          </p:nvSpPr>
          <p:spPr>
            <a:xfrm>
              <a:off x="2328332" y="1540931"/>
              <a:ext cx="7543802" cy="3835401"/>
            </a:xfrm>
            <a:prstGeom prst="rect">
              <a:avLst/>
            </a:prstGeom>
            <a:noFill/>
            <a:ln w="15875">
              <a:miter lim="800000"/>
            </a:ln>
          </p:spPr>
          <p:style>
            <a:lnRef idx="1">
              <a:schemeClr val="accent1"/>
            </a:lnRef>
            <a:fillRef idx="3">
              <a:schemeClr val="accent1"/>
            </a:fillRef>
            <a:effectRef idx="2">
              <a:schemeClr val="accent1"/>
            </a:effectRef>
            <a:fontRef idx="minor">
              <a:schemeClr val="lt1"/>
            </a:fontRef>
          </p:style>
        </p:sp>
        <p:pic>
          <p:nvPicPr>
            <p:cNvPr id="17" name="Picture 16"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16934" y="3147609"/>
              <a:ext cx="2478024" cy="612648"/>
            </a:xfrm>
            <a:prstGeom prst="rect">
              <a:avLst/>
            </a:prstGeom>
          </p:spPr>
        </p:pic>
        <p:pic>
          <p:nvPicPr>
            <p:cNvPr id="20" name="Picture 19"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9736202" y="3147609"/>
              <a:ext cx="2478024" cy="612648"/>
            </a:xfrm>
            <a:prstGeom prst="rect">
              <a:avLst/>
            </a:prstGeom>
          </p:spPr>
        </p:pic>
      </p:grpSp>
      <p:sp>
        <p:nvSpPr>
          <p:cNvPr id="2" name="Title 1"/>
          <p:cNvSpPr>
            <a:spLocks noGrp="1"/>
          </p:cNvSpPr>
          <p:nvPr>
            <p:ph type="ctrTitle"/>
          </p:nvPr>
        </p:nvSpPr>
        <p:spPr>
          <a:xfrm>
            <a:off x="2692398" y="1871131"/>
            <a:ext cx="6815669" cy="1515533"/>
          </a:xfrm>
        </p:spPr>
        <p:txBody>
          <a:bodyPr anchor="b">
            <a:noAutofit/>
          </a:bodyPr>
          <a:lstStyle>
            <a:lvl1pPr algn="ctr">
              <a:defRPr sz="5400">
                <a:effectLst/>
              </a:defRPr>
            </a:lvl1pPr>
          </a:lstStyle>
          <a:p>
            <a:r>
              <a:rPr lang="en-US" smtClean="0"/>
              <a:t>Click to edit Master title style</a:t>
            </a:r>
            <a:endParaRPr lang="en-US" dirty="0"/>
          </a:p>
        </p:txBody>
      </p:sp>
      <p:sp>
        <p:nvSpPr>
          <p:cNvPr id="3" name="Subtitle 2"/>
          <p:cNvSpPr>
            <a:spLocks noGrp="1"/>
          </p:cNvSpPr>
          <p:nvPr>
            <p:ph type="subTitle" idx="1"/>
          </p:nvPr>
        </p:nvSpPr>
        <p:spPr>
          <a:xfrm>
            <a:off x="2692398" y="3657597"/>
            <a:ext cx="6815669" cy="1320802"/>
          </a:xfrm>
        </p:spPr>
        <p:txBody>
          <a:bodyPr anchor="t">
            <a:normAutofit/>
          </a:bodyPr>
          <a:lstStyle>
            <a:lvl1pPr marL="0" indent="0" algn="ctr">
              <a:buNone/>
              <a:defRPr sz="21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a:xfrm>
            <a:off x="7983232" y="5037663"/>
            <a:ext cx="897467" cy="279400"/>
          </a:xfrm>
        </p:spPr>
        <p:txBody>
          <a:bodyPr/>
          <a:lstStyle/>
          <a:p>
            <a:fld id="{B61BEF0D-F0BB-DE4B-95CE-6DB70DBA9567}" type="datetimeFigureOut">
              <a:rPr lang="en-US" dirty="0"/>
              <a:pPr/>
              <a:t>4/8/2022</a:t>
            </a:fld>
            <a:endParaRPr lang="en-US" dirty="0"/>
          </a:p>
        </p:txBody>
      </p:sp>
      <p:sp>
        <p:nvSpPr>
          <p:cNvPr id="5" name="Footer Placeholder 4"/>
          <p:cNvSpPr>
            <a:spLocks noGrp="1"/>
          </p:cNvSpPr>
          <p:nvPr>
            <p:ph type="ftr" sz="quarter" idx="11"/>
          </p:nvPr>
        </p:nvSpPr>
        <p:spPr>
          <a:xfrm>
            <a:off x="2692397" y="5037663"/>
            <a:ext cx="5214635" cy="279400"/>
          </a:xfrm>
        </p:spPr>
        <p:txBody>
          <a:bodyPr/>
          <a:lstStyle/>
          <a:p>
            <a:endParaRPr lang="en-US" dirty="0"/>
          </a:p>
        </p:txBody>
      </p:sp>
      <p:sp>
        <p:nvSpPr>
          <p:cNvPr id="6" name="Slide Number Placeholder 5"/>
          <p:cNvSpPr>
            <a:spLocks noGrp="1"/>
          </p:cNvSpPr>
          <p:nvPr>
            <p:ph type="sldNum" sz="quarter" idx="12"/>
          </p:nvPr>
        </p:nvSpPr>
        <p:spPr>
          <a:xfrm>
            <a:off x="8956900" y="5037663"/>
            <a:ext cx="551167" cy="279400"/>
          </a:xfrm>
        </p:spPr>
        <p:txBody>
          <a:bodyPr/>
          <a:lstStyle/>
          <a:p>
            <a:fld id="{D57F1E4F-1CFF-5643-939E-217C01CDF565}" type="slidenum">
              <a:rPr lang="en-US" dirty="0"/>
              <a:pPr/>
              <a:t>‹#›</a:t>
            </a:fld>
            <a:endParaRPr lang="en-US" dirty="0"/>
          </a:p>
        </p:txBody>
      </p:sp>
      <p:cxnSp>
        <p:nvCxnSpPr>
          <p:cNvPr id="15" name="Straight Connector 14"/>
          <p:cNvCxnSpPr/>
          <p:nvPr/>
        </p:nvCxnSpPr>
        <p:spPr>
          <a:xfrm>
            <a:off x="2692399" y="3522131"/>
            <a:ext cx="6815668" cy="0"/>
          </a:xfrm>
          <a:prstGeom prst="line">
            <a:avLst/>
          </a:prstGeom>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95401" y="4815415"/>
            <a:ext cx="9609666" cy="566738"/>
          </a:xfrm>
        </p:spPr>
        <p:txBody>
          <a:bodyPr anchor="b">
            <a:normAutofit/>
          </a:bodyPr>
          <a:lstStyle>
            <a:lvl1pPr algn="ctr">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041427" y="1041399"/>
            <a:ext cx="10105972" cy="3335869"/>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295401" y="5382153"/>
            <a:ext cx="9609666" cy="493712"/>
          </a:xfrm>
        </p:spPr>
        <p:txBody>
          <a:bodyPr>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4/8/2022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303868" y="982132"/>
            <a:ext cx="9592732" cy="2954868"/>
          </a:xfrm>
        </p:spPr>
        <p:txBody>
          <a:bodyPr anchor="ctr">
            <a:normAutofit/>
          </a:bodyPr>
          <a:lstStyle>
            <a:lvl1pPr algn="ctr">
              <a:defRPr sz="32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303868" y="4343399"/>
            <a:ext cx="9592732"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4/8/2022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cxnSp>
        <p:nvCxnSpPr>
          <p:cNvPr id="15" name="Straight Connector 14"/>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370668"/>
          </a:xfrm>
        </p:spPr>
        <p:txBody>
          <a:bodyPr anchor="ctr">
            <a:normAutofit/>
          </a:bodyPr>
          <a:lstStyle>
            <a:lvl1pPr algn="ctr">
              <a:defRPr sz="3200" b="0" cap="none">
                <a:solidFill>
                  <a:schemeClr val="tx1"/>
                </a:solidFill>
              </a:defRPr>
            </a:lvl1pPr>
          </a:lstStyle>
          <a:p>
            <a:r>
              <a:rPr lang="en-US" smtClean="0"/>
              <a:t>Click to edit Master title style</a:t>
            </a:r>
            <a:endParaRPr lang="en-US" dirty="0"/>
          </a:p>
        </p:txBody>
      </p:sp>
      <p:sp>
        <p:nvSpPr>
          <p:cNvPr id="10" name="Text Placeholder 9"/>
          <p:cNvSpPr>
            <a:spLocks noGrp="1"/>
          </p:cNvSpPr>
          <p:nvPr>
            <p:ph type="body" sz="quarter" idx="13"/>
          </p:nvPr>
        </p:nvSpPr>
        <p:spPr>
          <a:xfrm>
            <a:off x="1674812" y="3352800"/>
            <a:ext cx="8839202" cy="584200"/>
          </a:xfrm>
        </p:spPr>
        <p:txBody>
          <a:bodyPr anchor="ctr">
            <a:normAutofit/>
          </a:bodyPr>
          <a:lstStyle>
            <a:lvl1pPr marL="0" indent="0" algn="r">
              <a:buFontTx/>
              <a:buNone/>
              <a:defRPr sz="20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Edit Master text styles</a:t>
            </a:r>
          </a:p>
        </p:txBody>
      </p:sp>
      <p:sp>
        <p:nvSpPr>
          <p:cNvPr id="3" name="Text Placeholder 2"/>
          <p:cNvSpPr>
            <a:spLocks noGrp="1"/>
          </p:cNvSpPr>
          <p:nvPr>
            <p:ph type="body" idx="1"/>
          </p:nvPr>
        </p:nvSpPr>
        <p:spPr>
          <a:xfrm>
            <a:off x="1295401" y="4343399"/>
            <a:ext cx="9609666"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4/8/2022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
        <p:nvSpPr>
          <p:cNvPr id="14" name="TextBox 13"/>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10600267" y="2827870"/>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19" name="Straight Connector 18"/>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295402" y="3308581"/>
            <a:ext cx="9609668" cy="1468800"/>
          </a:xfrm>
        </p:spPr>
        <p:txBody>
          <a:bodyPr anchor="b">
            <a:normAutofit/>
          </a:bodyPr>
          <a:lstStyle>
            <a:lvl1pPr algn="l">
              <a:defRPr sz="32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295401" y="4777381"/>
            <a:ext cx="9609668" cy="860400"/>
          </a:xfrm>
        </p:spPr>
        <p:txBody>
          <a:bodyPr anchor="t">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4/8/2022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243668"/>
          </a:xfrm>
        </p:spPr>
        <p:txBody>
          <a:bodyPr anchor="ctr">
            <a:normAutofit/>
          </a:bodyPr>
          <a:lstStyle>
            <a:lvl1pPr algn="ctr">
              <a:defRPr sz="3200" b="0" cap="none">
                <a:solidFill>
                  <a:schemeClr val="tx1"/>
                </a:solidFill>
              </a:defRPr>
            </a:lvl1pPr>
          </a:lstStyle>
          <a:p>
            <a:r>
              <a:rPr lang="en-US" smtClean="0"/>
              <a:t>Click to edit Master title style</a:t>
            </a:r>
            <a:endParaRPr lang="en-US" dirty="0"/>
          </a:p>
        </p:txBody>
      </p:sp>
      <p:sp>
        <p:nvSpPr>
          <p:cNvPr id="23" name="Text Placeholder 2"/>
          <p:cNvSpPr>
            <a:spLocks noGrp="1"/>
          </p:cNvSpPr>
          <p:nvPr>
            <p:ph type="body" idx="13"/>
          </p:nvPr>
        </p:nvSpPr>
        <p:spPr>
          <a:xfrm>
            <a:off x="1295401" y="3639312"/>
            <a:ext cx="9609668" cy="886968"/>
          </a:xfrm>
        </p:spPr>
        <p:txBody>
          <a:bodyPr anchor="b">
            <a:normAutofit/>
          </a:bodyPr>
          <a:lstStyle>
            <a:lvl1pPr marL="0" indent="0" algn="l">
              <a:spcBef>
                <a:spcPts val="0"/>
              </a:spcBef>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3" name="Text Placeholder 2"/>
          <p:cNvSpPr>
            <a:spLocks noGrp="1"/>
          </p:cNvSpPr>
          <p:nvPr>
            <p:ph type="body" idx="1"/>
          </p:nvPr>
        </p:nvSpPr>
        <p:spPr>
          <a:xfrm>
            <a:off x="1295401" y="4529667"/>
            <a:ext cx="9609668" cy="13462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4/8/2022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
        <p:nvSpPr>
          <p:cNvPr id="12" name="TextBox 11"/>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3" name="TextBox 12"/>
          <p:cNvSpPr txBox="1"/>
          <p:nvPr/>
        </p:nvSpPr>
        <p:spPr>
          <a:xfrm>
            <a:off x="10600267" y="259926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26" name="Straight Connector 25"/>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1295401" y="982132"/>
            <a:ext cx="9609666" cy="2243668"/>
          </a:xfrm>
        </p:spPr>
        <p:txBody>
          <a:bodyPr vert="horz" lIns="91440" tIns="45720" rIns="91440" bIns="45720" rtlCol="0" anchor="ctr">
            <a:normAutofit/>
          </a:bodyPr>
          <a:lstStyle>
            <a:lvl1pPr>
              <a:defRPr lang="en-US" b="0" dirty="0"/>
            </a:lvl1pPr>
          </a:lstStyle>
          <a:p>
            <a:pPr marL="0" lvl="0"/>
            <a:r>
              <a:rPr lang="en-US" smtClean="0"/>
              <a:t>Click to edit Master title style</a:t>
            </a:r>
            <a:endParaRPr lang="en-US" dirty="0"/>
          </a:p>
        </p:txBody>
      </p:sp>
      <p:sp>
        <p:nvSpPr>
          <p:cNvPr id="20" name="Text Placeholder 2"/>
          <p:cNvSpPr>
            <a:spLocks noGrp="1"/>
          </p:cNvSpPr>
          <p:nvPr>
            <p:ph type="body" idx="13"/>
          </p:nvPr>
        </p:nvSpPr>
        <p:spPr>
          <a:xfrm>
            <a:off x="1295401" y="3630168"/>
            <a:ext cx="9609668" cy="841248"/>
          </a:xfrm>
        </p:spPr>
        <p:txBody>
          <a:bodyPr anchor="b">
            <a:normAutofit/>
          </a:bodyPr>
          <a:lstStyle>
            <a:lvl1pPr marL="0" indent="0" algn="l">
              <a:spcBef>
                <a:spcPts val="0"/>
              </a:spcBef>
              <a:buNone/>
              <a:defRPr sz="2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3" name="Text Placeholder 2"/>
          <p:cNvSpPr>
            <a:spLocks noGrp="1"/>
          </p:cNvSpPr>
          <p:nvPr>
            <p:ph type="body" idx="1"/>
          </p:nvPr>
        </p:nvSpPr>
        <p:spPr>
          <a:xfrm>
            <a:off x="1295400" y="4470399"/>
            <a:ext cx="9609670" cy="1405467"/>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4/8/2022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cxnSp>
        <p:nvCxnSpPr>
          <p:cNvPr id="15" name="Straight Connector 14"/>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4/8/2022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999356" y="982131"/>
            <a:ext cx="1890895" cy="4893735"/>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295398" y="982132"/>
            <a:ext cx="7433025" cy="4893734"/>
          </a:xfrm>
        </p:spPr>
        <p:txBody>
          <a:bodyPr vert="eaVert" ancho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4/8/2022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cxnSp>
        <p:nvCxnSpPr>
          <p:cNvPr id="14" name="Straight Connector 13"/>
          <p:cNvCxnSpPr/>
          <p:nvPr/>
        </p:nvCxnSpPr>
        <p:spPr>
          <a:xfrm>
            <a:off x="8863890" y="990600"/>
            <a:ext cx="0" cy="487680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cxnSp>
        <p:nvCxnSpPr>
          <p:cNvPr id="7" name="Straight Connector 6"/>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52647F38-B617-4D2F-AE0A-013F0C4D2C57}" type="datetimeFigureOut">
              <a:rPr lang="en-US" dirty="0"/>
              <a:t>4/8/2022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97799C9-84D9-46D2-A11E-BCF8A720529D}" type="slidenum">
              <a:rPr lang="en-US" dirty="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015069" y="1752606"/>
            <a:ext cx="8158688" cy="1822514"/>
          </a:xfrm>
        </p:spPr>
        <p:txBody>
          <a:bodyPr anchor="b">
            <a:normAutofit/>
          </a:bodyPr>
          <a:lstStyle>
            <a:lvl1pPr algn="ctr">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2015067" y="3846051"/>
            <a:ext cx="8158690" cy="954547"/>
          </a:xfrm>
        </p:spPr>
        <p:txBody>
          <a:bodyPr anchor="t">
            <a:normAutofit/>
          </a:bodyPr>
          <a:lstStyle>
            <a:lvl1pPr marL="0" indent="0" algn="ctr">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4/8/2022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cxnSp>
        <p:nvCxnSpPr>
          <p:cNvPr id="16" name="Straight Connector 15"/>
          <p:cNvCxnSpPr/>
          <p:nvPr/>
        </p:nvCxnSpPr>
        <p:spPr>
          <a:xfrm>
            <a:off x="2012723" y="3710585"/>
            <a:ext cx="8163380"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cxnSp>
        <p:nvCxnSpPr>
          <p:cNvPr id="8" name="Straight Connector 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298448" y="2560320"/>
            <a:ext cx="4718304" cy="3310128"/>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181344" y="2560320"/>
            <a:ext cx="4718304" cy="3310128"/>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05BFA754-D5C3-4E66-96A6-867B257F58DC}" type="datetimeFigureOut">
              <a:rPr lang="en-US" dirty="0"/>
              <a:t>4/8/2022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D84065D-F351-4B03-BD91-D8A6B8D4B362}"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1295400" y="2658533"/>
            <a:ext cx="4718304" cy="576262"/>
          </a:xfrm>
        </p:spPr>
        <p:txBody>
          <a:bodyPr anchor="b">
            <a:noAutofit/>
          </a:bodyPr>
          <a:lstStyle>
            <a:lvl1pPr marL="0" indent="0">
              <a:spcBef>
                <a:spcPts val="672"/>
              </a:spcBef>
              <a:spcAft>
                <a:spcPts val="600"/>
              </a:spcAft>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1295400" y="3243262"/>
            <a:ext cx="4718304" cy="2632605"/>
          </a:xfrm>
        </p:spPr>
        <p:txBody>
          <a:bodyPr anchor="t">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180670" y="2658533"/>
            <a:ext cx="4718304" cy="576262"/>
          </a:xfrm>
        </p:spPr>
        <p:txBody>
          <a:bodyPr anchor="b">
            <a:noAutofit/>
          </a:bodyPr>
          <a:lstStyle>
            <a:lvl1pPr marL="0" indent="0">
              <a:spcBef>
                <a:spcPts val="672"/>
              </a:spcBef>
              <a:spcAft>
                <a:spcPts val="600"/>
              </a:spcAft>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180670" y="3243262"/>
            <a:ext cx="4718304" cy="2632605"/>
          </a:xfrm>
        </p:spPr>
        <p:txBody>
          <a:bodyPr anchor="t">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4/8/2022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a:t>
            </a:fld>
            <a:endParaRPr lang="en-US" dirty="0"/>
          </a:p>
        </p:txBody>
      </p:sp>
      <p:cxnSp>
        <p:nvCxnSpPr>
          <p:cNvPr id="18" name="Straight Connector 1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4/8/2022</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4/8/2022</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93811" y="1388534"/>
            <a:ext cx="3718455" cy="1371600"/>
          </a:xfrm>
        </p:spPr>
        <p:txBody>
          <a:bodyPr anchor="b">
            <a:normAutofit/>
          </a:bodyPr>
          <a:lstStyle>
            <a:lvl1pPr algn="ctr">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5418668" y="982131"/>
            <a:ext cx="5469466" cy="4893735"/>
          </a:xfrm>
        </p:spPr>
        <p:txBody>
          <a:bodyPr anchor="ct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293811" y="3031065"/>
            <a:ext cx="3718455" cy="2438404"/>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4/8/2022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cxnSp>
        <p:nvCxnSpPr>
          <p:cNvPr id="16" name="Straight Connector 15"/>
          <p:cNvCxnSpPr/>
          <p:nvPr/>
        </p:nvCxnSpPr>
        <p:spPr>
          <a:xfrm>
            <a:off x="1396169" y="2912533"/>
            <a:ext cx="35144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95399" y="1883832"/>
            <a:ext cx="6241816" cy="1371600"/>
          </a:xfrm>
        </p:spPr>
        <p:txBody>
          <a:bodyPr anchor="b">
            <a:normAutofit/>
          </a:bodyPr>
          <a:lstStyle>
            <a:lvl1pPr algn="ctr">
              <a:defRPr sz="2800" b="0"/>
            </a:lvl1pPr>
          </a:lstStyle>
          <a:p>
            <a:r>
              <a:rPr lang="en-US" smtClean="0"/>
              <a:t>Click to edit Master title style</a:t>
            </a:r>
            <a:endParaRPr lang="en-US" dirty="0"/>
          </a:p>
        </p:txBody>
      </p:sp>
      <p:sp>
        <p:nvSpPr>
          <p:cNvPr id="17" name="Picture Placeholder 2"/>
          <p:cNvSpPr>
            <a:spLocks noGrp="1" noChangeAspect="1"/>
          </p:cNvSpPr>
          <p:nvPr>
            <p:ph type="pic" idx="1"/>
          </p:nvPr>
        </p:nvSpPr>
        <p:spPr>
          <a:xfrm>
            <a:off x="8094831" y="1041400"/>
            <a:ext cx="3063347" cy="4775200"/>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295399" y="3255432"/>
            <a:ext cx="6241816" cy="1828800"/>
          </a:xfrm>
        </p:spPr>
        <p:txBody>
          <a:bodyPr anchor="t">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4/8/2022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3.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grpSp>
        <p:nvGrpSpPr>
          <p:cNvPr id="7" name="Group 6"/>
          <p:cNvGrpSpPr/>
          <p:nvPr/>
        </p:nvGrpSpPr>
        <p:grpSpPr>
          <a:xfrm>
            <a:off x="-15736" y="0"/>
            <a:ext cx="12229962" cy="6856214"/>
            <a:chOff x="-15736" y="0"/>
            <a:chExt cx="12229962" cy="6856214"/>
          </a:xfrm>
        </p:grpSpPr>
        <p:pic>
          <p:nvPicPr>
            <p:cNvPr id="8" name="Picture 7" descr="HD-PanelContent.png"/>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9" name="Rectangle 8"/>
            <p:cNvSpPr/>
            <p:nvPr/>
          </p:nvSpPr>
          <p:spPr>
            <a:xfrm>
              <a:off x="608012" y="609600"/>
              <a:ext cx="10972800" cy="5638800"/>
            </a:xfrm>
            <a:prstGeom prst="rect">
              <a:avLst/>
            </a:prstGeom>
            <a:noFill/>
            <a:ln w="15875" cap="flat">
              <a:miter lim="800000"/>
            </a:ln>
          </p:spPr>
          <p:style>
            <a:lnRef idx="1">
              <a:schemeClr val="accent1"/>
            </a:lnRef>
            <a:fillRef idx="3">
              <a:schemeClr val="accent1"/>
            </a:fillRef>
            <a:effectRef idx="2">
              <a:schemeClr val="accent1"/>
            </a:effectRef>
            <a:fontRef idx="minor">
              <a:schemeClr val="lt1"/>
            </a:fontRef>
          </p:style>
        </p:sp>
        <p:pic>
          <p:nvPicPr>
            <p:cNvPr id="10" name="Picture 9"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a:stretch/>
          </p:blipFill>
          <p:spPr>
            <a:xfrm>
              <a:off x="-15736" y="3153832"/>
              <a:ext cx="777240" cy="606425"/>
            </a:xfrm>
            <a:prstGeom prst="rect">
              <a:avLst/>
            </a:prstGeom>
          </p:spPr>
        </p:pic>
        <p:pic>
          <p:nvPicPr>
            <p:cNvPr id="11" name="Picture 10"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a:stretch/>
          </p:blipFill>
          <p:spPr>
            <a:xfrm>
              <a:off x="11436986" y="3153832"/>
              <a:ext cx="777240" cy="606425"/>
            </a:xfrm>
            <a:prstGeom prst="rect">
              <a:avLst/>
            </a:prstGeom>
          </p:spPr>
        </p:pic>
      </p:grpSp>
      <p:sp>
        <p:nvSpPr>
          <p:cNvPr id="2" name="Title Placeholder 1"/>
          <p:cNvSpPr>
            <a:spLocks noGrp="1"/>
          </p:cNvSpPr>
          <p:nvPr>
            <p:ph type="title"/>
          </p:nvPr>
        </p:nvSpPr>
        <p:spPr>
          <a:xfrm>
            <a:off x="1295402" y="982132"/>
            <a:ext cx="9601196" cy="1303867"/>
          </a:xfrm>
          <a:prstGeom prst="rect">
            <a:avLst/>
          </a:prstGeom>
          <a:effectLst/>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295401" y="2556932"/>
            <a:ext cx="9601196" cy="3318936"/>
          </a:xfrm>
          <a:prstGeom prst="rect">
            <a:avLst/>
          </a:prstGeom>
        </p:spPr>
        <p:txBody>
          <a:bodyPr vert="horz" lIns="91440" tIns="45720" rIns="91440" bIns="45720" rtlCol="0" anchor="t">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8677501" y="5969000"/>
            <a:ext cx="1600200"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B61BEF0D-F0BB-DE4B-95CE-6DB70DBA9567}" type="datetimeFigureOut">
              <a:rPr lang="en-US" dirty="0"/>
              <a:pPr/>
              <a:t>4/8/2022</a:t>
            </a:fld>
            <a:endParaRPr lang="en-US" dirty="0"/>
          </a:p>
        </p:txBody>
      </p:sp>
      <p:sp>
        <p:nvSpPr>
          <p:cNvPr id="5" name="Footer Placeholder 4"/>
          <p:cNvSpPr>
            <a:spLocks noGrp="1"/>
          </p:cNvSpPr>
          <p:nvPr>
            <p:ph type="ftr" sz="quarter" idx="3"/>
          </p:nvPr>
        </p:nvSpPr>
        <p:spPr>
          <a:xfrm>
            <a:off x="1295401" y="5969000"/>
            <a:ext cx="7305900" cy="279400"/>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en-US" dirty="0"/>
          </a:p>
        </p:txBody>
      </p:sp>
      <p:sp>
        <p:nvSpPr>
          <p:cNvPr id="6" name="Slide Number Placeholder 5"/>
          <p:cNvSpPr>
            <a:spLocks noGrp="1"/>
          </p:cNvSpPr>
          <p:nvPr>
            <p:ph type="sldNum" sz="quarter" idx="4"/>
          </p:nvPr>
        </p:nvSpPr>
        <p:spPr>
          <a:xfrm>
            <a:off x="10353901" y="5969000"/>
            <a:ext cx="542697"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D57F1E4F-1CFF-5643-939E-217C01CDF565}"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68" r:id="rId2"/>
    <p:sldLayoutId id="2147483651" r:id="rId3"/>
    <p:sldLayoutId id="2147483669" r:id="rId4"/>
    <p:sldLayoutId id="2147483653" r:id="rId5"/>
    <p:sldLayoutId id="2147483654" r:id="rId6"/>
    <p:sldLayoutId id="2147483655" r:id="rId7"/>
    <p:sldLayoutId id="2147483656" r:id="rId8"/>
    <p:sldLayoutId id="2147483660" r:id="rId9"/>
    <p:sldLayoutId id="2147483657" r:id="rId10"/>
    <p:sldLayoutId id="2147483663" r:id="rId11"/>
    <p:sldLayoutId id="2147483664" r:id="rId12"/>
    <p:sldLayoutId id="2147483665" r:id="rId13"/>
    <p:sldLayoutId id="2147483666" r:id="rId14"/>
    <p:sldLayoutId id="2147483667" r:id="rId15"/>
    <p:sldLayoutId id="2147483658" r:id="rId16"/>
    <p:sldLayoutId id="2147483659" r:id="rId17"/>
  </p:sldLayoutIdLst>
  <p:txStyles>
    <p:titleStyle>
      <a:lvl1pPr algn="ctr" defTabSz="457200" rtl="0" eaLnBrk="1" latinLnBrk="0" hangingPunct="1">
        <a:spcBef>
          <a:spcPct val="0"/>
        </a:spcBef>
        <a:buNone/>
        <a:defRPr sz="4400" kern="1200" cap="none">
          <a:ln w="3175" cmpd="sng">
            <a:noFill/>
          </a:ln>
          <a:solidFill>
            <a:schemeClr val="tx1">
              <a:lumMod val="85000"/>
              <a:lumOff val="15000"/>
            </a:schemeClr>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692398" y="2362455"/>
            <a:ext cx="6815669" cy="1131376"/>
          </a:xfrm>
        </p:spPr>
        <p:txBody>
          <a:bodyPr/>
          <a:lstStyle/>
          <a:p>
            <a:r>
              <a:rPr lang="en-GB" b="1" dirty="0" smtClean="0"/>
              <a:t>WINDOWS 10 DESKTOP</a:t>
            </a:r>
            <a:endParaRPr lang="en-GB" dirty="0"/>
          </a:p>
        </p:txBody>
      </p:sp>
      <p:sp>
        <p:nvSpPr>
          <p:cNvPr id="3" name="Subtitle 2"/>
          <p:cNvSpPr>
            <a:spLocks noGrp="1"/>
          </p:cNvSpPr>
          <p:nvPr>
            <p:ph type="subTitle" idx="1"/>
          </p:nvPr>
        </p:nvSpPr>
        <p:spPr>
          <a:xfrm>
            <a:off x="2692398" y="3962399"/>
            <a:ext cx="6815669" cy="1015999"/>
          </a:xfrm>
        </p:spPr>
        <p:txBody>
          <a:bodyPr>
            <a:normAutofit/>
          </a:bodyPr>
          <a:lstStyle/>
          <a:p>
            <a:r>
              <a:rPr lang="ar-IQ" sz="3600" b="1" dirty="0" smtClean="0"/>
              <a:t>د. رائد رافع عمر النعمة</a:t>
            </a:r>
            <a:endParaRPr lang="en-GB" sz="3600" b="1" dirty="0"/>
          </a:p>
        </p:txBody>
      </p:sp>
    </p:spTree>
    <p:extLst>
      <p:ext uri="{BB962C8B-B14F-4D97-AF65-F5344CB8AC3E}">
        <p14:creationId xmlns:p14="http://schemas.microsoft.com/office/powerpoint/2010/main" val="36741619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just"/>
            <a:r>
              <a:rPr lang="en-GB" b="1" dirty="0">
                <a:solidFill>
                  <a:srgbClr val="800000"/>
                </a:solidFill>
                <a:latin typeface="inherit"/>
                <a:ea typeface="Times New Roman" panose="02020603050405020304" pitchFamily="18" charset="0"/>
                <a:cs typeface="Times New Roman" panose="02020603050405020304" pitchFamily="18" charset="0"/>
              </a:rPr>
              <a:t>Windows 10 Desktop:</a:t>
            </a:r>
          </a:p>
        </p:txBody>
      </p:sp>
      <p:sp>
        <p:nvSpPr>
          <p:cNvPr id="3" name="Content Placeholder 2"/>
          <p:cNvSpPr>
            <a:spLocks noGrp="1"/>
          </p:cNvSpPr>
          <p:nvPr>
            <p:ph idx="1"/>
          </p:nvPr>
        </p:nvSpPr>
        <p:spPr>
          <a:xfrm>
            <a:off x="1295401" y="2488692"/>
            <a:ext cx="9601196" cy="3707392"/>
          </a:xfrm>
        </p:spPr>
        <p:txBody>
          <a:bodyPr>
            <a:normAutofit/>
          </a:bodyPr>
          <a:lstStyle/>
          <a:p>
            <a:pPr marL="0" indent="0">
              <a:buNone/>
            </a:pPr>
            <a:r>
              <a:rPr lang="en-GB" dirty="0"/>
              <a:t>“Upon logging into your computer, you will be taken to the computer’s </a:t>
            </a:r>
            <a:r>
              <a:rPr lang="en-GB" i="1" dirty="0"/>
              <a:t>Desktop</a:t>
            </a:r>
            <a:r>
              <a:rPr lang="en-GB" dirty="0"/>
              <a:t>. The Desktop layout is as follows</a:t>
            </a:r>
            <a:r>
              <a:rPr lang="en-GB" dirty="0" smtClean="0"/>
              <a:t>:</a:t>
            </a:r>
            <a:endParaRPr lang="en-GB" dirty="0"/>
          </a:p>
        </p:txBody>
      </p:sp>
    </p:spTree>
    <p:extLst>
      <p:ext uri="{BB962C8B-B14F-4D97-AF65-F5344CB8AC3E}">
        <p14:creationId xmlns:p14="http://schemas.microsoft.com/office/powerpoint/2010/main" val="28584074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 name="Content Placeholder 2"/>
          <p:cNvSpPr txBox="1">
            <a:spLocks/>
          </p:cNvSpPr>
          <p:nvPr/>
        </p:nvSpPr>
        <p:spPr>
          <a:xfrm>
            <a:off x="735842" y="954331"/>
            <a:ext cx="5105399" cy="4949338"/>
          </a:xfrm>
          <a:prstGeom prst="rect">
            <a:avLst/>
          </a:prstGeom>
        </p:spPr>
        <p:txBody>
          <a:bodyPr>
            <a:normAutofit fontScale="62500" lnSpcReduction="20000"/>
          </a:bodyPr>
          <a:lst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a:lstStyle>
          <a:p>
            <a:pPr marL="0" indent="0" algn="just">
              <a:buFont typeface="Arial"/>
              <a:buNone/>
            </a:pPr>
            <a:r>
              <a:rPr lang="en-GB" dirty="0" smtClean="0"/>
              <a:t>1. </a:t>
            </a:r>
            <a:r>
              <a:rPr lang="en-GB" b="1" dirty="0" smtClean="0"/>
              <a:t>Desktop Shortcuts </a:t>
            </a:r>
            <a:r>
              <a:rPr lang="en-GB" dirty="0" smtClean="0"/>
              <a:t>– Shortcuts to files, folders, and the Recycle Bin (See Figure 1).</a:t>
            </a:r>
          </a:p>
          <a:p>
            <a:pPr marL="0" indent="0" algn="just">
              <a:buFont typeface="Arial"/>
              <a:buNone/>
            </a:pPr>
            <a:r>
              <a:rPr lang="en-GB" dirty="0" smtClean="0"/>
              <a:t>2. </a:t>
            </a:r>
            <a:r>
              <a:rPr lang="en-GB" b="1" dirty="0" smtClean="0"/>
              <a:t>The Taskbar </a:t>
            </a:r>
            <a:r>
              <a:rPr lang="en-GB" dirty="0" smtClean="0"/>
              <a:t>– Like in previous versions of Windows, the </a:t>
            </a:r>
            <a:r>
              <a:rPr lang="en-GB" i="1" dirty="0" smtClean="0"/>
              <a:t>taskbar </a:t>
            </a:r>
            <a:r>
              <a:rPr lang="en-GB" dirty="0" smtClean="0"/>
              <a:t>provides access to the </a:t>
            </a:r>
            <a:r>
              <a:rPr lang="en-GB" i="1" dirty="0" smtClean="0"/>
              <a:t>Start Menu</a:t>
            </a:r>
            <a:r>
              <a:rPr lang="en-GB" dirty="0" smtClean="0"/>
              <a:t>, shortcuts to programs, as well as volume and date/time control (See Figure 1).</a:t>
            </a:r>
          </a:p>
          <a:p>
            <a:pPr marL="0" indent="0" algn="just">
              <a:buFont typeface="Arial"/>
              <a:buNone/>
            </a:pPr>
            <a:r>
              <a:rPr lang="en-GB" dirty="0" smtClean="0"/>
              <a:t>3. </a:t>
            </a:r>
            <a:r>
              <a:rPr lang="en-GB" b="1" dirty="0" smtClean="0"/>
              <a:t>The Start Button </a:t>
            </a:r>
            <a:r>
              <a:rPr lang="en-GB" dirty="0" smtClean="0"/>
              <a:t>– Found on the bottom left of your screen, the </a:t>
            </a:r>
            <a:r>
              <a:rPr lang="en-GB" b="1" dirty="0" smtClean="0"/>
              <a:t>Start </a:t>
            </a:r>
            <a:r>
              <a:rPr lang="en-GB" dirty="0" smtClean="0"/>
              <a:t>button allows you to access computer programs and configuration options such as </a:t>
            </a:r>
            <a:r>
              <a:rPr lang="en-GB" i="1" dirty="0" smtClean="0"/>
              <a:t>Windows Settings </a:t>
            </a:r>
            <a:r>
              <a:rPr lang="en-GB" dirty="0" smtClean="0"/>
              <a:t>(See Figure 1).</a:t>
            </a:r>
          </a:p>
          <a:p>
            <a:pPr marL="0" indent="0" algn="just">
              <a:buFont typeface="Arial"/>
              <a:buNone/>
            </a:pPr>
            <a:r>
              <a:rPr lang="en-GB" dirty="0" smtClean="0"/>
              <a:t>4. </a:t>
            </a:r>
            <a:r>
              <a:rPr lang="en-GB" b="1" dirty="0" smtClean="0"/>
              <a:t>Windows Search </a:t>
            </a:r>
            <a:r>
              <a:rPr lang="en-GB" dirty="0" smtClean="0"/>
              <a:t>– Allows you to search for </a:t>
            </a:r>
            <a:r>
              <a:rPr lang="en-GB" dirty="0" err="1" smtClean="0"/>
              <a:t>prog</a:t>
            </a:r>
            <a:r>
              <a:rPr lang="en-US" dirty="0" smtClean="0"/>
              <a:t>[r]</a:t>
            </a:r>
            <a:r>
              <a:rPr lang="en-GB" dirty="0" err="1" smtClean="0"/>
              <a:t>ams</a:t>
            </a:r>
            <a:r>
              <a:rPr lang="en-GB" dirty="0" smtClean="0"/>
              <a:t>, folders, and files (See Figure 1).</a:t>
            </a:r>
          </a:p>
          <a:p>
            <a:pPr marL="0" indent="0" algn="just">
              <a:buFont typeface="Arial"/>
              <a:buNone/>
            </a:pPr>
            <a:r>
              <a:rPr lang="en-GB" dirty="0" smtClean="0"/>
              <a:t>5. </a:t>
            </a:r>
            <a:r>
              <a:rPr lang="en-GB" b="1" dirty="0" smtClean="0"/>
              <a:t>Task View </a:t>
            </a:r>
            <a:r>
              <a:rPr lang="en-GB" dirty="0" smtClean="0"/>
              <a:t>– A new feature in Windows 10 that gives you access to a </a:t>
            </a:r>
            <a:r>
              <a:rPr lang="en-GB" i="1" dirty="0" smtClean="0"/>
              <a:t>task switcher </a:t>
            </a:r>
            <a:r>
              <a:rPr lang="en-GB" dirty="0" smtClean="0"/>
              <a:t>tool as well as a </a:t>
            </a:r>
            <a:r>
              <a:rPr lang="en-GB" i="1" dirty="0" smtClean="0"/>
              <a:t>Virtual Desktop </a:t>
            </a:r>
            <a:r>
              <a:rPr lang="en-GB" dirty="0" smtClean="0"/>
              <a:t>(See Figure 1).</a:t>
            </a:r>
          </a:p>
          <a:p>
            <a:pPr marL="0" indent="0" algn="just">
              <a:buFont typeface="Arial"/>
              <a:buNone/>
            </a:pPr>
            <a:r>
              <a:rPr lang="en-GB" dirty="0" smtClean="0"/>
              <a:t>6. </a:t>
            </a:r>
            <a:r>
              <a:rPr lang="en-GB" b="1" dirty="0" smtClean="0"/>
              <a:t>File Explorer </a:t>
            </a:r>
            <a:r>
              <a:rPr lang="en-GB" dirty="0" smtClean="0"/>
              <a:t>– Formerly known as </a:t>
            </a:r>
            <a:r>
              <a:rPr lang="en-GB" i="1" dirty="0" smtClean="0"/>
              <a:t>Windows Explorer</a:t>
            </a:r>
            <a:r>
              <a:rPr lang="en-GB" dirty="0" smtClean="0"/>
              <a:t>, File Explorer is a file manager application that allows you to access files and folders on the computer (See Figure 1).</a:t>
            </a:r>
          </a:p>
          <a:p>
            <a:pPr marL="0" indent="0" algn="just">
              <a:buFont typeface="Arial"/>
              <a:buNone/>
            </a:pPr>
            <a:r>
              <a:rPr lang="en-GB" dirty="0" smtClean="0"/>
              <a:t>7. </a:t>
            </a:r>
            <a:r>
              <a:rPr lang="en-GB" b="1" dirty="0" smtClean="0"/>
              <a:t>Taskbar Programs </a:t>
            </a:r>
            <a:r>
              <a:rPr lang="en-GB" dirty="0" smtClean="0"/>
              <a:t>– Provides quick access to open or pinned programs (See Figure 1).</a:t>
            </a:r>
          </a:p>
          <a:p>
            <a:pPr marL="0" indent="0" algn="just">
              <a:buFont typeface="Arial"/>
              <a:buNone/>
            </a:pPr>
            <a:r>
              <a:rPr lang="en-GB" dirty="0" smtClean="0"/>
              <a:t>8. </a:t>
            </a:r>
            <a:r>
              <a:rPr lang="en-GB" b="1" dirty="0" smtClean="0"/>
              <a:t>Volume Adjustment </a:t>
            </a:r>
            <a:r>
              <a:rPr lang="en-GB" dirty="0" smtClean="0"/>
              <a:t>– Allows you to adjust the computer’s volume (See Figure 1).</a:t>
            </a:r>
          </a:p>
          <a:p>
            <a:pPr marL="0" indent="0" algn="just">
              <a:buFont typeface="Arial"/>
              <a:buNone/>
            </a:pPr>
            <a:r>
              <a:rPr lang="en-GB" dirty="0" smtClean="0"/>
              <a:t>9. </a:t>
            </a:r>
            <a:r>
              <a:rPr lang="en-GB" b="1" dirty="0" smtClean="0"/>
              <a:t>Date/Time </a:t>
            </a:r>
            <a:r>
              <a:rPr lang="en-GB" dirty="0" smtClean="0"/>
              <a:t>– Access the </a:t>
            </a:r>
            <a:r>
              <a:rPr lang="en-GB" i="1" dirty="0" smtClean="0"/>
              <a:t>Date/Time </a:t>
            </a:r>
            <a:r>
              <a:rPr lang="en-GB" dirty="0" smtClean="0"/>
              <a:t>options(See Figure 1).”</a:t>
            </a:r>
            <a:r>
              <a:rPr lang="en-GB" b="1" dirty="0" smtClean="0"/>
              <a:t> </a:t>
            </a:r>
            <a:r>
              <a:rPr lang="en-GB" dirty="0" smtClean="0"/>
              <a:t>[1]</a:t>
            </a:r>
            <a:endParaRPr lang="en-GB" dirty="0">
              <a:latin typeface="Times New Roman" panose="02020603050405020304" pitchFamily="18" charset="0"/>
              <a:ea typeface="Calibri" panose="020F0502020204030204" pitchFamily="34" charset="0"/>
              <a:cs typeface="Arial" panose="020B0604020202020204" pitchFamily="34" charset="0"/>
            </a:endParaRPr>
          </a:p>
        </p:txBody>
      </p:sp>
      <p:grpSp>
        <p:nvGrpSpPr>
          <p:cNvPr id="3" name="Group 2"/>
          <p:cNvGrpSpPr/>
          <p:nvPr/>
        </p:nvGrpSpPr>
        <p:grpSpPr>
          <a:xfrm>
            <a:off x="5813945" y="1101348"/>
            <a:ext cx="5730240" cy="4655305"/>
            <a:chOff x="5813945" y="1301433"/>
            <a:chExt cx="5730240" cy="4655305"/>
          </a:xfrm>
        </p:grpSpPr>
        <p:pic>
          <p:nvPicPr>
            <p:cNvPr id="64" name="Picture 63" descr="C:\Users\User\Documents\New folder (3)\Capture.PNG"/>
            <p:cNvPicPr/>
            <p:nvPr/>
          </p:nvPicPr>
          <p:blipFill rotWithShape="1">
            <a:blip r:embed="rId2">
              <a:extLst>
                <a:ext uri="{BEBA8EAE-BF5A-486C-A8C5-ECC9F3942E4B}">
                  <a14:imgProps xmlns:a14="http://schemas.microsoft.com/office/drawing/2010/main">
                    <a14:imgLayer r:embed="rId3">
                      <a14:imgEffect>
                        <a14:sharpenSoften amount="50000"/>
                      </a14:imgEffect>
                    </a14:imgLayer>
                  </a14:imgProps>
                </a:ext>
                <a:ext uri="{28A0092B-C50C-407E-A947-70E740481C1C}">
                  <a14:useLocalDpi xmlns:a14="http://schemas.microsoft.com/office/drawing/2010/main" val="0"/>
                </a:ext>
              </a:extLst>
            </a:blip>
            <a:srcRect b="4050"/>
            <a:stretch/>
          </p:blipFill>
          <p:spPr bwMode="auto">
            <a:xfrm>
              <a:off x="5813945" y="1301433"/>
              <a:ext cx="5730240" cy="4255135"/>
            </a:xfrm>
            <a:prstGeom prst="rect">
              <a:avLst/>
            </a:prstGeom>
            <a:noFill/>
            <a:ln>
              <a:noFill/>
            </a:ln>
            <a:extLst>
              <a:ext uri="{53640926-AAD7-44D8-BBD7-CCE9431645EC}">
                <a14:shadowObscured xmlns:a14="http://schemas.microsoft.com/office/drawing/2010/main"/>
              </a:ext>
            </a:extLst>
          </p:spPr>
        </p:pic>
        <p:sp>
          <p:nvSpPr>
            <p:cNvPr id="2" name="Rectangle 1"/>
            <p:cNvSpPr/>
            <p:nvPr/>
          </p:nvSpPr>
          <p:spPr>
            <a:xfrm>
              <a:off x="6735584" y="5448907"/>
              <a:ext cx="3886962" cy="507831"/>
            </a:xfrm>
            <a:prstGeom prst="rect">
              <a:avLst/>
            </a:prstGeom>
          </p:spPr>
          <p:txBody>
            <a:bodyPr wrap="none">
              <a:spAutoFit/>
            </a:bodyPr>
            <a:lstStyle/>
            <a:p>
              <a:pPr algn="ctr">
                <a:lnSpc>
                  <a:spcPct val="150000"/>
                </a:lnSpc>
                <a:spcBef>
                  <a:spcPts val="600"/>
                </a:spcBef>
                <a:spcAft>
                  <a:spcPts val="600"/>
                </a:spcAft>
              </a:pPr>
              <a:r>
                <a:rPr lang="en-GB" b="1" dirty="0">
                  <a:latin typeface="Times New Roman" panose="02020603050405020304" pitchFamily="18" charset="0"/>
                  <a:ea typeface="Calibri" panose="020F0502020204030204" pitchFamily="34" charset="0"/>
                  <a:cs typeface="Arial" panose="020B0604020202020204" pitchFamily="34" charset="0"/>
                </a:rPr>
                <a:t>Figure 1: Desktop for Windows 10 [1]</a:t>
              </a:r>
              <a:endParaRPr lang="en-GB" sz="1200" dirty="0">
                <a:effectLst/>
                <a:latin typeface="Calibri" panose="020F0502020204030204" pitchFamily="34" charset="0"/>
                <a:ea typeface="Calibri" panose="020F0502020204030204" pitchFamily="34" charset="0"/>
                <a:cs typeface="Arial" panose="020B0604020202020204" pitchFamily="34" charset="0"/>
              </a:endParaRPr>
            </a:p>
          </p:txBody>
        </p:sp>
      </p:grpSp>
    </p:spTree>
    <p:extLst>
      <p:ext uri="{BB962C8B-B14F-4D97-AF65-F5344CB8AC3E}">
        <p14:creationId xmlns:p14="http://schemas.microsoft.com/office/powerpoint/2010/main" val="156216801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 6"/>
          <p:cNvGrpSpPr/>
          <p:nvPr/>
        </p:nvGrpSpPr>
        <p:grpSpPr>
          <a:xfrm>
            <a:off x="1160060" y="1351128"/>
            <a:ext cx="9867332" cy="3722215"/>
            <a:chOff x="1160060" y="1323832"/>
            <a:chExt cx="9867332" cy="3722215"/>
          </a:xfrm>
        </p:grpSpPr>
        <p:sp>
          <p:nvSpPr>
            <p:cNvPr id="63" name="Content Placeholder 2"/>
            <p:cNvSpPr txBox="1">
              <a:spLocks/>
            </p:cNvSpPr>
            <p:nvPr/>
          </p:nvSpPr>
          <p:spPr>
            <a:xfrm>
              <a:off x="1160060" y="1323832"/>
              <a:ext cx="9867332" cy="2825088"/>
            </a:xfrm>
            <a:prstGeom prst="rect">
              <a:avLst/>
            </a:prstGeom>
          </p:spPr>
          <p:txBody>
            <a:bodyPr>
              <a:normAutofit/>
            </a:bodyPr>
            <a:lst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a:lstStyle>
            <a:p>
              <a:pPr marL="0" indent="0" algn="just">
                <a:buNone/>
              </a:pPr>
              <a:r>
                <a:rPr lang="en-GB" dirty="0"/>
                <a:t>“The Desktop is split into two areas. The strip at the bottom, with the clock to the right and the square, window shaped </a:t>
              </a:r>
              <a:r>
                <a:rPr lang="en-GB" b="1" dirty="0"/>
                <a:t>Start button </a:t>
              </a:r>
              <a:r>
                <a:rPr lang="en-GB" dirty="0"/>
                <a:t>to the left, is called the </a:t>
              </a:r>
              <a:r>
                <a:rPr lang="en-GB" b="1" dirty="0"/>
                <a:t>Taskbar</a:t>
              </a:r>
              <a:r>
                <a:rPr lang="en-GB" dirty="0"/>
                <a:t>.” [2]</a:t>
              </a:r>
            </a:p>
            <a:p>
              <a:pPr marL="0" indent="0" algn="just">
                <a:buNone/>
              </a:pPr>
              <a:r>
                <a:rPr lang="en-GB" dirty="0"/>
                <a:t>Figure 2 shows a taskbar for Windows 10.</a:t>
              </a:r>
            </a:p>
          </p:txBody>
        </p:sp>
        <p:grpSp>
          <p:nvGrpSpPr>
            <p:cNvPr id="5" name="Group 4"/>
            <p:cNvGrpSpPr>
              <a:grpSpLocks noChangeAspect="1"/>
            </p:cNvGrpSpPr>
            <p:nvPr/>
          </p:nvGrpSpPr>
          <p:grpSpPr>
            <a:xfrm>
              <a:off x="2133726" y="3604102"/>
              <a:ext cx="7920000" cy="1441945"/>
              <a:chOff x="3230245" y="3153727"/>
              <a:chExt cx="5731510" cy="1043491"/>
            </a:xfrm>
          </p:grpSpPr>
          <p:pic>
            <p:nvPicPr>
              <p:cNvPr id="6" name="Picture 5" descr="C:\Users\User\Documents\New folder (3)\Capture3.PNG"/>
              <p:cNvPicPr/>
              <p:nvPr/>
            </p:nvPicPr>
            <p:blipFill>
              <a:blip r:embed="rId2">
                <a:extLst>
                  <a:ext uri="{28A0092B-C50C-407E-A947-70E740481C1C}">
                    <a14:useLocalDpi xmlns:a14="http://schemas.microsoft.com/office/drawing/2010/main" val="0"/>
                  </a:ext>
                </a:extLst>
              </a:blip>
              <a:srcRect/>
              <a:stretch>
                <a:fillRect/>
              </a:stretch>
            </p:blipFill>
            <p:spPr bwMode="auto">
              <a:xfrm>
                <a:off x="3230245" y="3153727"/>
                <a:ext cx="5731510" cy="550545"/>
              </a:xfrm>
              <a:prstGeom prst="rect">
                <a:avLst/>
              </a:prstGeom>
              <a:noFill/>
              <a:ln>
                <a:noFill/>
              </a:ln>
            </p:spPr>
          </p:pic>
          <p:sp>
            <p:nvSpPr>
              <p:cNvPr id="4" name="Rectangle 3"/>
              <p:cNvSpPr/>
              <p:nvPr/>
            </p:nvSpPr>
            <p:spPr>
              <a:xfrm>
                <a:off x="4154443" y="3689387"/>
                <a:ext cx="3883114" cy="507831"/>
              </a:xfrm>
              <a:prstGeom prst="rect">
                <a:avLst/>
              </a:prstGeom>
            </p:spPr>
            <p:txBody>
              <a:bodyPr wrap="none">
                <a:spAutoFit/>
              </a:bodyPr>
              <a:lstStyle/>
              <a:p>
                <a:pPr algn="ctr">
                  <a:lnSpc>
                    <a:spcPct val="150000"/>
                  </a:lnSpc>
                  <a:spcBef>
                    <a:spcPts val="600"/>
                  </a:spcBef>
                  <a:spcAft>
                    <a:spcPts val="600"/>
                  </a:spcAft>
                </a:pPr>
                <a:r>
                  <a:rPr lang="en-GB" b="1" dirty="0">
                    <a:latin typeface="Times New Roman" panose="02020603050405020304" pitchFamily="18" charset="0"/>
                    <a:ea typeface="Calibri" panose="020F0502020204030204" pitchFamily="34" charset="0"/>
                    <a:cs typeface="Arial" panose="020B0604020202020204" pitchFamily="34" charset="0"/>
                  </a:rPr>
                  <a:t>Figure 2: Taskbar for Windows 10 [2]</a:t>
                </a:r>
                <a:endParaRPr lang="en-GB" sz="1200" dirty="0">
                  <a:effectLst/>
                  <a:latin typeface="Calibri" panose="020F0502020204030204" pitchFamily="34" charset="0"/>
                  <a:ea typeface="Calibri" panose="020F0502020204030204" pitchFamily="34" charset="0"/>
                  <a:cs typeface="Arial" panose="020B0604020202020204" pitchFamily="34" charset="0"/>
                </a:endParaRPr>
              </a:p>
            </p:txBody>
          </p:sp>
        </p:grpSp>
      </p:grpSp>
    </p:spTree>
    <p:extLst>
      <p:ext uri="{BB962C8B-B14F-4D97-AF65-F5344CB8AC3E}">
        <p14:creationId xmlns:p14="http://schemas.microsoft.com/office/powerpoint/2010/main" val="110254609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 name="Content Placeholder 2"/>
          <p:cNvSpPr txBox="1">
            <a:spLocks/>
          </p:cNvSpPr>
          <p:nvPr/>
        </p:nvSpPr>
        <p:spPr>
          <a:xfrm>
            <a:off x="1091820" y="1156142"/>
            <a:ext cx="10003809" cy="4545717"/>
          </a:xfrm>
          <a:prstGeom prst="rect">
            <a:avLst/>
          </a:prstGeom>
        </p:spPr>
        <p:txBody>
          <a:bodyPr>
            <a:normAutofit/>
          </a:bodyPr>
          <a:lst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a:lstStyle>
          <a:p>
            <a:pPr marL="0" indent="0" algn="just">
              <a:buNone/>
            </a:pPr>
            <a:r>
              <a:rPr lang="en-GB" dirty="0"/>
              <a:t>“The rest of the Desktop is the space where all your programmes will appear when you start them up. This space contains default background wallpaper, but it can also contain shortcuts to programmes, documents and folders. </a:t>
            </a:r>
          </a:p>
          <a:p>
            <a:pPr marL="0" indent="0" algn="just">
              <a:buNone/>
            </a:pPr>
            <a:r>
              <a:rPr lang="en-GB" dirty="0"/>
              <a:t>Desktops can be customized and can look different depending on which computer you’re using. For example a public network like the library may have a computer setup to use their own logo on the Desktop and use different software to access the internet. What is best to do is take your time to familiarise yourself with the computer you are using. </a:t>
            </a:r>
          </a:p>
          <a:p>
            <a:pPr marL="0" indent="0" algn="just">
              <a:buNone/>
            </a:pPr>
            <a:r>
              <a:rPr lang="en-GB" dirty="0"/>
              <a:t>Imagine your Desktop is just that the top of a desk, computers are designed around the working world the office in particular. The Desktop was designed so you have everything at hand just like sitting at your desk.” [2]</a:t>
            </a:r>
          </a:p>
        </p:txBody>
      </p:sp>
    </p:spTree>
    <p:extLst>
      <p:ext uri="{BB962C8B-B14F-4D97-AF65-F5344CB8AC3E}">
        <p14:creationId xmlns:p14="http://schemas.microsoft.com/office/powerpoint/2010/main" val="1405729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just"/>
            <a:r>
              <a:rPr lang="en-GB" b="1" dirty="0">
                <a:solidFill>
                  <a:srgbClr val="800000"/>
                </a:solidFill>
                <a:latin typeface="inherit"/>
                <a:ea typeface="Times New Roman" panose="02020603050405020304" pitchFamily="18" charset="0"/>
                <a:cs typeface="Times New Roman" panose="02020603050405020304" pitchFamily="18" charset="0"/>
              </a:rPr>
              <a:t>Windows Taskbar:</a:t>
            </a:r>
          </a:p>
        </p:txBody>
      </p:sp>
      <p:sp>
        <p:nvSpPr>
          <p:cNvPr id="3" name="Content Placeholder 2"/>
          <p:cNvSpPr>
            <a:spLocks noGrp="1"/>
          </p:cNvSpPr>
          <p:nvPr>
            <p:ph idx="1"/>
          </p:nvPr>
        </p:nvSpPr>
        <p:spPr>
          <a:xfrm>
            <a:off x="1295401" y="2488692"/>
            <a:ext cx="9601196" cy="3707392"/>
          </a:xfrm>
        </p:spPr>
        <p:txBody>
          <a:bodyPr>
            <a:normAutofit/>
          </a:bodyPr>
          <a:lstStyle/>
          <a:p>
            <a:pPr marL="0" indent="0" algn="just">
              <a:buNone/>
            </a:pPr>
            <a:r>
              <a:rPr lang="en-GB" dirty="0"/>
              <a:t>“The </a:t>
            </a:r>
            <a:r>
              <a:rPr lang="en-GB" b="1" dirty="0"/>
              <a:t>Taskbar </a:t>
            </a:r>
            <a:r>
              <a:rPr lang="en-GB" dirty="0"/>
              <a:t>is the thin strip that runs across the bottom of your screen. It is split into a number of different areas: a Start button, Quick Launch icons, a notification area, and a clock. All other areas are the Taskbar itself.” [2]</a:t>
            </a:r>
          </a:p>
          <a:p>
            <a:pPr marL="0" indent="0" algn="just">
              <a:buNone/>
            </a:pPr>
            <a:r>
              <a:rPr lang="en-GB" dirty="0"/>
              <a:t>Figure 3 demonstrates taskbar components and their descriptions.</a:t>
            </a:r>
          </a:p>
        </p:txBody>
      </p:sp>
    </p:spTree>
    <p:extLst>
      <p:ext uri="{BB962C8B-B14F-4D97-AF65-F5344CB8AC3E}">
        <p14:creationId xmlns:p14="http://schemas.microsoft.com/office/powerpoint/2010/main" val="160481856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3230245" y="847935"/>
            <a:ext cx="5731510" cy="5271315"/>
            <a:chOff x="3230245" y="999490"/>
            <a:chExt cx="5731510" cy="5271315"/>
          </a:xfrm>
        </p:grpSpPr>
        <p:pic>
          <p:nvPicPr>
            <p:cNvPr id="3" name="Picture 2" descr="C:\Users\User\Documents\New folder (3)\Capture2.PNG"/>
            <p:cNvPicPr/>
            <p:nvPr/>
          </p:nvPicPr>
          <p:blipFill>
            <a:blip r:embed="rId2">
              <a:extLst>
                <a:ext uri="{28A0092B-C50C-407E-A947-70E740481C1C}">
                  <a14:useLocalDpi xmlns:a14="http://schemas.microsoft.com/office/drawing/2010/main" val="0"/>
                </a:ext>
              </a:extLst>
            </a:blip>
            <a:srcRect/>
            <a:stretch>
              <a:fillRect/>
            </a:stretch>
          </p:blipFill>
          <p:spPr bwMode="auto">
            <a:xfrm>
              <a:off x="3230245" y="999490"/>
              <a:ext cx="5731510" cy="4859020"/>
            </a:xfrm>
            <a:prstGeom prst="rect">
              <a:avLst/>
            </a:prstGeom>
            <a:noFill/>
            <a:ln>
              <a:noFill/>
            </a:ln>
          </p:spPr>
        </p:pic>
        <p:sp>
          <p:nvSpPr>
            <p:cNvPr id="2" name="Rectangle 1"/>
            <p:cNvSpPr/>
            <p:nvPr/>
          </p:nvSpPr>
          <p:spPr>
            <a:xfrm>
              <a:off x="3236564" y="5762974"/>
              <a:ext cx="5718873" cy="507831"/>
            </a:xfrm>
            <a:prstGeom prst="rect">
              <a:avLst/>
            </a:prstGeom>
          </p:spPr>
          <p:txBody>
            <a:bodyPr wrap="none">
              <a:spAutoFit/>
            </a:bodyPr>
            <a:lstStyle/>
            <a:p>
              <a:pPr algn="ctr">
                <a:lnSpc>
                  <a:spcPct val="150000"/>
                </a:lnSpc>
                <a:spcBef>
                  <a:spcPts val="600"/>
                </a:spcBef>
                <a:spcAft>
                  <a:spcPts val="600"/>
                </a:spcAft>
              </a:pPr>
              <a:r>
                <a:rPr lang="en-GB" b="1" dirty="0">
                  <a:latin typeface="Times New Roman" panose="02020603050405020304" pitchFamily="18" charset="0"/>
                  <a:ea typeface="Calibri" panose="020F0502020204030204" pitchFamily="34" charset="0"/>
                  <a:cs typeface="Arial" panose="020B0604020202020204" pitchFamily="34" charset="0"/>
                </a:rPr>
                <a:t>Figure 3: Taskbar components and their descriptions [2]</a:t>
              </a:r>
              <a:endParaRPr lang="en-GB" sz="1200" dirty="0">
                <a:effectLst/>
                <a:latin typeface="Calibri" panose="020F0502020204030204" pitchFamily="34" charset="0"/>
                <a:ea typeface="Calibri" panose="020F0502020204030204" pitchFamily="34" charset="0"/>
                <a:cs typeface="Arial" panose="020B0604020202020204" pitchFamily="34" charset="0"/>
              </a:endParaRPr>
            </a:p>
          </p:txBody>
        </p:sp>
      </p:grpSp>
    </p:spTree>
    <p:extLst>
      <p:ext uri="{BB962C8B-B14F-4D97-AF65-F5344CB8AC3E}">
        <p14:creationId xmlns:p14="http://schemas.microsoft.com/office/powerpoint/2010/main" val="64744050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just"/>
            <a:r>
              <a:rPr lang="en-GB" b="1" dirty="0">
                <a:solidFill>
                  <a:srgbClr val="800000"/>
                </a:solidFill>
                <a:latin typeface="inherit"/>
                <a:ea typeface="Times New Roman" panose="02020603050405020304" pitchFamily="18" charset="0"/>
                <a:cs typeface="Times New Roman" panose="02020603050405020304" pitchFamily="18" charset="0"/>
              </a:rPr>
              <a:t>References:</a:t>
            </a:r>
          </a:p>
        </p:txBody>
      </p:sp>
      <p:sp>
        <p:nvSpPr>
          <p:cNvPr id="3" name="Content Placeholder 2"/>
          <p:cNvSpPr>
            <a:spLocks noGrp="1"/>
          </p:cNvSpPr>
          <p:nvPr>
            <p:ph idx="1"/>
          </p:nvPr>
        </p:nvSpPr>
        <p:spPr>
          <a:xfrm>
            <a:off x="1295401" y="2488692"/>
            <a:ext cx="9601196" cy="3707392"/>
          </a:xfrm>
        </p:spPr>
        <p:txBody>
          <a:bodyPr>
            <a:normAutofit/>
          </a:bodyPr>
          <a:lstStyle/>
          <a:p>
            <a:pPr marL="450850" indent="-450850">
              <a:buNone/>
            </a:pPr>
            <a:r>
              <a:rPr lang="en-GB" dirty="0"/>
              <a:t>[1] University Information Technology Services, “Microsoft Windows 10, Getting Started Guide”, Kennesaw State University – UITS, 2016.</a:t>
            </a:r>
          </a:p>
          <a:p>
            <a:pPr marL="450850" indent="-450850">
              <a:buNone/>
            </a:pPr>
            <a:r>
              <a:rPr lang="en-GB" dirty="0"/>
              <a:t>[2]  Cre8te Opportunities, “Introduction To Computers (Windows 10)”, Digital Skills Academy, 2016.</a:t>
            </a:r>
          </a:p>
        </p:txBody>
      </p:sp>
    </p:spTree>
    <p:extLst>
      <p:ext uri="{BB962C8B-B14F-4D97-AF65-F5344CB8AC3E}">
        <p14:creationId xmlns:p14="http://schemas.microsoft.com/office/powerpoint/2010/main" val="273680846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80887" y="1857829"/>
            <a:ext cx="9601196" cy="3152016"/>
          </a:xfrm>
          <a:solidFill>
            <a:schemeClr val="bg1">
              <a:lumMod val="95000"/>
            </a:schemeClr>
          </a:solidFill>
          <a:ln>
            <a:solidFill>
              <a:schemeClr val="tx1"/>
            </a:solidFill>
          </a:ln>
        </p:spPr>
        <p:txBody>
          <a:bodyPr>
            <a:normAutofit/>
          </a:bodyPr>
          <a:lstStyle/>
          <a:p>
            <a:r>
              <a:rPr lang="en-GB" sz="6000" b="1" dirty="0" smtClean="0"/>
              <a:t>Wish You All the Best</a:t>
            </a:r>
            <a:endParaRPr lang="en-GB" sz="6000" b="1" dirty="0"/>
          </a:p>
        </p:txBody>
      </p:sp>
    </p:spTree>
    <p:extLst>
      <p:ext uri="{BB962C8B-B14F-4D97-AF65-F5344CB8AC3E}">
        <p14:creationId xmlns:p14="http://schemas.microsoft.com/office/powerpoint/2010/main" val="142855800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Organic">
  <a:themeElements>
    <a:clrScheme name="Organic">
      <a:dk1>
        <a:sysClr val="windowText" lastClr="000000"/>
      </a:dk1>
      <a:lt1>
        <a:sysClr val="window" lastClr="FFFFFF"/>
      </a:lt1>
      <a:dk2>
        <a:srgbClr val="212121"/>
      </a:dk2>
      <a:lt2>
        <a:srgbClr val="DADADA"/>
      </a:lt2>
      <a:accent1>
        <a:srgbClr val="83992A"/>
      </a:accent1>
      <a:accent2>
        <a:srgbClr val="3C9770"/>
      </a:accent2>
      <a:accent3>
        <a:srgbClr val="44709D"/>
      </a:accent3>
      <a:accent4>
        <a:srgbClr val="A23C33"/>
      </a:accent4>
      <a:accent5>
        <a:srgbClr val="D97828"/>
      </a:accent5>
      <a:accent6>
        <a:srgbClr val="DEB340"/>
      </a:accent6>
      <a:hlink>
        <a:srgbClr val="A8BF4D"/>
      </a:hlink>
      <a:folHlink>
        <a:srgbClr val="B4CA80"/>
      </a:folHlink>
    </a:clrScheme>
    <a:fontScheme name="Organic">
      <a:majorFont>
        <a:latin typeface="Garamond" panose="02020404030301010803"/>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aramond" panose="02020404030301010803"/>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rganic">
      <a:fillStyleLst>
        <a:solidFill>
          <a:schemeClr val="phClr"/>
        </a:solidFill>
        <a:gradFill rotWithShape="1">
          <a:gsLst>
            <a:gs pos="0">
              <a:schemeClr val="phClr">
                <a:tint val="60000"/>
                <a:lumMod val="110000"/>
              </a:schemeClr>
            </a:gs>
            <a:gs pos="100000">
              <a:schemeClr val="phClr">
                <a:tint val="82000"/>
              </a:schemeClr>
            </a:gs>
          </a:gsLst>
          <a:lin ang="5400000" scaled="0"/>
        </a:gradFill>
        <a:blipFill>
          <a:blip xmlns:r="http://schemas.openxmlformats.org/officeDocument/2006/relationships" r:embed="rId1">
            <a:duotone>
              <a:schemeClr val="phClr">
                <a:shade val="74000"/>
                <a:satMod val="130000"/>
                <a:lumMod val="90000"/>
              </a:schemeClr>
              <a:schemeClr val="phClr">
                <a:tint val="94000"/>
                <a:satMod val="120000"/>
                <a:lumMod val="104000"/>
              </a:schemeClr>
            </a:duotone>
          </a:blip>
          <a:tile tx="0" ty="0" sx="100000" sy="100000" flip="none" algn="tl"/>
        </a:blipFill>
      </a:fillStyleLst>
      <a:lnStyleLst>
        <a:ln w="9525"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38100" dist="25400" dir="5400000" rotWithShape="0">
              <a:srgbClr val="000000">
                <a:alpha val="60000"/>
              </a:srgbClr>
            </a:outerShdw>
          </a:effectLst>
        </a:effectStyle>
      </a:effectStyleLst>
      <a:bgFillStyleLst>
        <a:solidFill>
          <a:schemeClr val="phClr"/>
        </a:solidFill>
        <a:gradFill rotWithShape="1">
          <a:gsLst>
            <a:gs pos="0">
              <a:schemeClr val="phClr">
                <a:tint val="90000"/>
                <a:lumMod val="110000"/>
              </a:schemeClr>
            </a:gs>
            <a:gs pos="100000">
              <a:schemeClr val="phClr">
                <a:shade val="88000"/>
                <a:lumMod val="98000"/>
              </a:schemeClr>
            </a:gs>
          </a:gsLst>
          <a:lin ang="5400000" scaled="0"/>
        </a:gradFill>
        <a:blipFill>
          <a:blip xmlns:r="http://schemas.openxmlformats.org/officeDocument/2006/relationships" r:embed="rId2"/>
          <a:stretch/>
        </a:blipFill>
      </a:bgFillStyleLst>
    </a:fmtScheme>
  </a:themeElements>
  <a:objectDefaults/>
  <a:extraClrSchemeLst/>
  <a:extLst>
    <a:ext uri="{05A4C25C-085E-4340-85A3-A5531E510DB2}">
      <thm15:themeFamily xmlns:thm15="http://schemas.microsoft.com/office/thememl/2012/main" name="Organic" id="{28CDC826-8792-45C0-861B-85EB3ADEDA33}" vid="{7DAC20F1-423D-49E2-BD0B-50532748BAD0}"/>
    </a:ext>
  </a:extLst>
</a:theme>
</file>

<file path=docProps/app.xml><?xml version="1.0" encoding="utf-8"?>
<Properties xmlns="http://schemas.openxmlformats.org/officeDocument/2006/extended-properties" xmlns:vt="http://schemas.openxmlformats.org/officeDocument/2006/docPropsVTypes">
  <Template>Organic</Template>
  <TotalTime>3030</TotalTime>
  <Words>613</Words>
  <Application>Microsoft Office PowerPoint</Application>
  <PresentationFormat>Widescreen</PresentationFormat>
  <Paragraphs>28</Paragraphs>
  <Slides>9</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9</vt:i4>
      </vt:variant>
    </vt:vector>
  </HeadingPairs>
  <TitlesOfParts>
    <vt:vector size="15" baseType="lpstr">
      <vt:lpstr>Arial</vt:lpstr>
      <vt:lpstr>Calibri</vt:lpstr>
      <vt:lpstr>Garamond</vt:lpstr>
      <vt:lpstr>inherit</vt:lpstr>
      <vt:lpstr>Times New Roman</vt:lpstr>
      <vt:lpstr>Organic</vt:lpstr>
      <vt:lpstr>WINDOWS 10 DESKTOP</vt:lpstr>
      <vt:lpstr>Windows 10 Desktop:</vt:lpstr>
      <vt:lpstr>PowerPoint Presentation</vt:lpstr>
      <vt:lpstr>PowerPoint Presentation</vt:lpstr>
      <vt:lpstr>PowerPoint Presentation</vt:lpstr>
      <vt:lpstr>Windows Taskbar:</vt:lpstr>
      <vt:lpstr>PowerPoint Presentation</vt:lpstr>
      <vt:lpstr>References:</vt:lpstr>
      <vt:lpstr>Wish You All the Best</vt:lpstr>
    </vt:vector>
  </TitlesOfParts>
  <Company>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Introduction to MATLAB</dc:title>
  <dc:creator>User</dc:creator>
  <cp:lastModifiedBy>User</cp:lastModifiedBy>
  <cp:revision>190</cp:revision>
  <dcterms:created xsi:type="dcterms:W3CDTF">2020-12-04T20:16:23Z</dcterms:created>
  <dcterms:modified xsi:type="dcterms:W3CDTF">2022-04-08T19:07:10Z</dcterms:modified>
</cp:coreProperties>
</file>