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41" r:id="rId3"/>
    <p:sldId id="373" r:id="rId4"/>
    <p:sldId id="368" r:id="rId5"/>
    <p:sldId id="374" r:id="rId6"/>
    <p:sldId id="375" r:id="rId7"/>
    <p:sldId id="376" r:id="rId8"/>
    <p:sldId id="377" r:id="rId9"/>
    <p:sldId id="378" r:id="rId10"/>
    <p:sldId id="31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048555"/>
            <a:ext cx="6815669" cy="1131376"/>
          </a:xfrm>
        </p:spPr>
        <p:txBody>
          <a:bodyPr/>
          <a:lstStyle/>
          <a:p>
            <a:r>
              <a:rPr lang="en-GB" b="1" dirty="0" smtClean="0"/>
              <a:t>WINDOWS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962399"/>
            <a:ext cx="6815669" cy="1015999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د. رائد رافع عمر النعمة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674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887" y="1857829"/>
            <a:ext cx="9601196" cy="315201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6000" b="1" dirty="0" smtClean="0"/>
              <a:t>Wish You All the Best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142855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Getting started: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Windows is an Operating System (OS), it is adopted by Microsoft. It has many versions such as Windows 95, Windows 98, Windows 2000, Windows Millennium (Windows Me), Windows XP, Windows 7 and Windows 10. Here we will focus on Windows 10.</a:t>
            </a:r>
          </a:p>
        </p:txBody>
      </p:sp>
    </p:spTree>
    <p:extLst>
      <p:ext uri="{BB962C8B-B14F-4D97-AF65-F5344CB8AC3E}">
        <p14:creationId xmlns:p14="http://schemas.microsoft.com/office/powerpoint/2010/main" val="28584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 smtClean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Window:</a:t>
            </a:r>
            <a:endParaRPr lang="en-GB" b="1" dirty="0">
              <a:solidFill>
                <a:srgbClr val="800000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 example of a window (This PC or My Computer) is shown as follows:</a:t>
            </a:r>
          </a:p>
        </p:txBody>
      </p:sp>
    </p:spTree>
    <p:extLst>
      <p:ext uri="{BB962C8B-B14F-4D97-AF65-F5344CB8AC3E}">
        <p14:creationId xmlns:p14="http://schemas.microsoft.com/office/powerpoint/2010/main" val="160481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371094" y="1092200"/>
            <a:ext cx="7436162" cy="4673599"/>
            <a:chOff x="-13648" y="0"/>
            <a:chExt cx="7436230" cy="467420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79" t="10823" r="7824" b="8897"/>
            <a:stretch/>
          </p:blipFill>
          <p:spPr bwMode="auto">
            <a:xfrm>
              <a:off x="1076827" y="896352"/>
              <a:ext cx="5304790" cy="298894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-13648" y="0"/>
              <a:ext cx="7436230" cy="4674203"/>
              <a:chOff x="-13648" y="0"/>
              <a:chExt cx="7436230" cy="4674203"/>
            </a:xfrm>
          </p:grpSpPr>
          <p:sp>
            <p:nvSpPr>
              <p:cNvPr id="8" name="Text Box 5"/>
              <p:cNvSpPr txBox="1"/>
              <p:nvPr/>
            </p:nvSpPr>
            <p:spPr>
              <a:xfrm>
                <a:off x="120316" y="836194"/>
                <a:ext cx="636705" cy="288758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1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Tab</a:t>
                </a:r>
                <a:endPara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>
                <a:off x="757990" y="986589"/>
                <a:ext cx="366963" cy="902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>
                <a:off x="3982453" y="1161047"/>
                <a:ext cx="3344543" cy="288290"/>
                <a:chOff x="0" y="0"/>
                <a:chExt cx="3344779" cy="288290"/>
              </a:xfrm>
            </p:grpSpPr>
            <p:sp>
              <p:nvSpPr>
                <p:cNvPr id="61" name="Text Box 7"/>
                <p:cNvSpPr txBox="1"/>
                <p:nvPr/>
              </p:nvSpPr>
              <p:spPr>
                <a:xfrm>
                  <a:off x="2634916" y="0"/>
                  <a:ext cx="709863" cy="28829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Tool Bar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0" y="144379"/>
                  <a:ext cx="2628000" cy="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/>
              <p:cNvGrpSpPr/>
              <p:nvPr/>
            </p:nvGrpSpPr>
            <p:grpSpPr>
              <a:xfrm>
                <a:off x="-13648" y="2135605"/>
                <a:ext cx="1215703" cy="487045"/>
                <a:chOff x="-13654" y="0"/>
                <a:chExt cx="1216244" cy="487279"/>
              </a:xfrm>
            </p:grpSpPr>
            <p:sp>
              <p:nvSpPr>
                <p:cNvPr id="59" name="Text Box 10"/>
                <p:cNvSpPr txBox="1"/>
                <p:nvPr/>
              </p:nvSpPr>
              <p:spPr>
                <a:xfrm>
                  <a:off x="-13654" y="0"/>
                  <a:ext cx="864392" cy="48727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Navigation Pane</a:t>
                  </a:r>
                  <a:endParaRPr lang="en-GB" sz="11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0" name="Straight Arrow Connector 59"/>
                <p:cNvCxnSpPr/>
                <p:nvPr/>
              </p:nvCxnSpPr>
              <p:spPr>
                <a:xfrm>
                  <a:off x="836195" y="240632"/>
                  <a:ext cx="366395" cy="9017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/>
              <p:cNvGrpSpPr/>
              <p:nvPr/>
            </p:nvGrpSpPr>
            <p:grpSpPr>
              <a:xfrm>
                <a:off x="1004637" y="3826042"/>
                <a:ext cx="840740" cy="847724"/>
                <a:chOff x="0" y="0"/>
                <a:chExt cx="840774" cy="847752"/>
              </a:xfrm>
            </p:grpSpPr>
            <p:sp>
              <p:nvSpPr>
                <p:cNvPr id="57" name="Text Box 15"/>
                <p:cNvSpPr txBox="1"/>
                <p:nvPr/>
              </p:nvSpPr>
              <p:spPr>
                <a:xfrm>
                  <a:off x="0" y="360473"/>
                  <a:ext cx="840774" cy="48727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Details Pane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8" name="Straight Connector 57"/>
                <p:cNvCxnSpPr/>
                <p:nvPr/>
              </p:nvCxnSpPr>
              <p:spPr>
                <a:xfrm rot="5400000" flipH="1">
                  <a:off x="234616" y="180000"/>
                  <a:ext cx="360000" cy="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3904248" y="1678405"/>
                <a:ext cx="3422651" cy="685165"/>
                <a:chOff x="-78210" y="-228599"/>
                <a:chExt cx="3422989" cy="686023"/>
              </a:xfrm>
            </p:grpSpPr>
            <p:sp>
              <p:nvSpPr>
                <p:cNvPr id="55" name="Text Box 22"/>
                <p:cNvSpPr txBox="1"/>
                <p:nvPr/>
              </p:nvSpPr>
              <p:spPr>
                <a:xfrm>
                  <a:off x="2634916" y="-1"/>
                  <a:ext cx="709863" cy="457425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Address Bar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6" name="Straight Connector 55"/>
                <p:cNvCxnSpPr>
                  <a:stCxn id="55" idx="1"/>
                </p:cNvCxnSpPr>
                <p:nvPr/>
              </p:nvCxnSpPr>
              <p:spPr>
                <a:xfrm flipH="1" flipV="1">
                  <a:off x="-78210" y="-228599"/>
                  <a:ext cx="2713126" cy="45731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/>
              <p:cNvGrpSpPr/>
              <p:nvPr/>
            </p:nvGrpSpPr>
            <p:grpSpPr>
              <a:xfrm>
                <a:off x="6268452" y="1534026"/>
                <a:ext cx="1140182" cy="288290"/>
                <a:chOff x="2274126" y="0"/>
                <a:chExt cx="1140296" cy="288290"/>
              </a:xfrm>
            </p:grpSpPr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2274126" y="144379"/>
                  <a:ext cx="360025" cy="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 Box 25"/>
                <p:cNvSpPr txBox="1"/>
                <p:nvPr/>
              </p:nvSpPr>
              <p:spPr>
                <a:xfrm>
                  <a:off x="2550328" y="0"/>
                  <a:ext cx="864094" cy="288290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Search Box</a:t>
                  </a:r>
                  <a:endParaRPr lang="en-GB" sz="11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3976437" y="2598821"/>
                <a:ext cx="3446145" cy="685166"/>
                <a:chOff x="-78210" y="-228599"/>
                <a:chExt cx="3446790" cy="685812"/>
              </a:xfrm>
            </p:grpSpPr>
            <p:cxnSp>
              <p:nvCxnSpPr>
                <p:cNvPr id="51" name="Straight Connector 50"/>
                <p:cNvCxnSpPr/>
                <p:nvPr/>
              </p:nvCxnSpPr>
              <p:spPr>
                <a:xfrm flipH="1" flipV="1">
                  <a:off x="-78210" y="-228599"/>
                  <a:ext cx="2713126" cy="45731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 Box 28"/>
                <p:cNvSpPr txBox="1"/>
                <p:nvPr/>
              </p:nvSpPr>
              <p:spPr>
                <a:xfrm>
                  <a:off x="2611115" y="-212"/>
                  <a:ext cx="757465" cy="457425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Windows Folders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3820027" y="3471110"/>
                <a:ext cx="840774" cy="1202689"/>
                <a:chOff x="0" y="-354937"/>
                <a:chExt cx="840774" cy="1202689"/>
              </a:xfrm>
            </p:grpSpPr>
            <p:sp>
              <p:nvSpPr>
                <p:cNvPr id="49" name="Text Box 36"/>
                <p:cNvSpPr txBox="1"/>
                <p:nvPr/>
              </p:nvSpPr>
              <p:spPr>
                <a:xfrm>
                  <a:off x="0" y="360473"/>
                  <a:ext cx="840774" cy="48727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Drivers and Drives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 rot="5400000" flipH="1">
                  <a:off x="54616" y="5063"/>
                  <a:ext cx="720000" cy="0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/>
              <p:cNvGrpSpPr/>
              <p:nvPr/>
            </p:nvGrpSpPr>
            <p:grpSpPr>
              <a:xfrm>
                <a:off x="1828800" y="186489"/>
                <a:ext cx="951865" cy="788034"/>
                <a:chOff x="-72190" y="0"/>
                <a:chExt cx="951900" cy="788068"/>
              </a:xfrm>
            </p:grpSpPr>
            <p:sp>
              <p:nvSpPr>
                <p:cNvPr id="47" name="Text Box 38"/>
                <p:cNvSpPr txBox="1"/>
                <p:nvPr/>
              </p:nvSpPr>
              <p:spPr>
                <a:xfrm>
                  <a:off x="108284" y="0"/>
                  <a:ext cx="771426" cy="492693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Window Name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8" name="Straight Arrow Connector 47"/>
                <p:cNvCxnSpPr/>
                <p:nvPr/>
              </p:nvCxnSpPr>
              <p:spPr>
                <a:xfrm flipH="1">
                  <a:off x="-72190" y="499004"/>
                  <a:ext cx="565354" cy="28906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4950995" y="3814010"/>
                <a:ext cx="1166495" cy="859155"/>
                <a:chOff x="-90238" y="-12037"/>
                <a:chExt cx="1167064" cy="859271"/>
              </a:xfrm>
            </p:grpSpPr>
            <p:sp>
              <p:nvSpPr>
                <p:cNvPr id="45" name="Text Box 41"/>
                <p:cNvSpPr txBox="1"/>
                <p:nvPr/>
              </p:nvSpPr>
              <p:spPr>
                <a:xfrm>
                  <a:off x="-90238" y="359955"/>
                  <a:ext cx="1040648" cy="48727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Display Items Information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414600" y="-12037"/>
                  <a:ext cx="662226" cy="376896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6196263" y="3826042"/>
                <a:ext cx="920416" cy="847327"/>
                <a:chOff x="-30080" y="-5"/>
                <a:chExt cx="920416" cy="847327"/>
              </a:xfrm>
            </p:grpSpPr>
            <p:sp>
              <p:nvSpPr>
                <p:cNvPr id="43" name="Text Box 44"/>
                <p:cNvSpPr txBox="1"/>
                <p:nvPr/>
              </p:nvSpPr>
              <p:spPr>
                <a:xfrm>
                  <a:off x="-30080" y="360043"/>
                  <a:ext cx="920416" cy="48727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Enlarging the Items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 flipH="1" flipV="1">
                  <a:off x="114299" y="-5"/>
                  <a:ext cx="300260" cy="364776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0" y="1185110"/>
                <a:ext cx="1202590" cy="884321"/>
                <a:chOff x="0" y="-120816"/>
                <a:chExt cx="1202590" cy="884321"/>
              </a:xfrm>
            </p:grpSpPr>
            <p:sp>
              <p:nvSpPr>
                <p:cNvPr id="41" name="Text Box 48"/>
                <p:cNvSpPr txBox="1"/>
                <p:nvPr/>
              </p:nvSpPr>
              <p:spPr>
                <a:xfrm>
                  <a:off x="0" y="-120816"/>
                  <a:ext cx="840774" cy="884321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Back, Forward and Up Buttons 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836195" y="240632"/>
                  <a:ext cx="366395" cy="9017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385011" y="186489"/>
                <a:ext cx="840740" cy="739943"/>
                <a:chOff x="-24064" y="270102"/>
                <a:chExt cx="840774" cy="740954"/>
              </a:xfrm>
            </p:grpSpPr>
            <p:sp>
              <p:nvSpPr>
                <p:cNvPr id="39" name="Text Box 51"/>
                <p:cNvSpPr txBox="1"/>
                <p:nvPr/>
              </p:nvSpPr>
              <p:spPr>
                <a:xfrm>
                  <a:off x="-24064" y="270102"/>
                  <a:ext cx="840774" cy="493101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Actions menu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390280" y="762984"/>
                  <a:ext cx="313596" cy="24807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1275348" y="0"/>
                <a:ext cx="683574" cy="938463"/>
                <a:chOff x="54096" y="79341"/>
                <a:chExt cx="684063" cy="939296"/>
              </a:xfrm>
            </p:grpSpPr>
            <p:sp>
              <p:nvSpPr>
                <p:cNvPr id="37" name="Text Box 54"/>
                <p:cNvSpPr txBox="1"/>
                <p:nvPr/>
              </p:nvSpPr>
              <p:spPr>
                <a:xfrm>
                  <a:off x="54096" y="79341"/>
                  <a:ext cx="684063" cy="683683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Quick Access Toolbar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 flipH="1">
                  <a:off x="295094" y="762346"/>
                  <a:ext cx="95092" cy="25629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6310563" y="385010"/>
                <a:ext cx="771161" cy="576580"/>
                <a:chOff x="0" y="186596"/>
                <a:chExt cx="771367" cy="577142"/>
              </a:xfrm>
            </p:grpSpPr>
            <p:sp>
              <p:nvSpPr>
                <p:cNvPr id="35" name="Text Box 4"/>
                <p:cNvSpPr txBox="1"/>
                <p:nvPr/>
              </p:nvSpPr>
              <p:spPr>
                <a:xfrm>
                  <a:off x="216627" y="186596"/>
                  <a:ext cx="554740" cy="305838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Close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 flipH="1">
                  <a:off x="0" y="499310"/>
                  <a:ext cx="493295" cy="26442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4890837" y="391025"/>
                <a:ext cx="896353" cy="546868"/>
                <a:chOff x="60166" y="462915"/>
                <a:chExt cx="896502" cy="547740"/>
              </a:xfrm>
            </p:grpSpPr>
            <p:sp>
              <p:nvSpPr>
                <p:cNvPr id="33" name="Text Box 13"/>
                <p:cNvSpPr txBox="1"/>
                <p:nvPr/>
              </p:nvSpPr>
              <p:spPr>
                <a:xfrm>
                  <a:off x="60166" y="462915"/>
                  <a:ext cx="756544" cy="300288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Minimize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4" name="Straight Arrow Connector 33"/>
                <p:cNvCxnSpPr>
                  <a:stCxn id="33" idx="2"/>
                </p:cNvCxnSpPr>
                <p:nvPr/>
              </p:nvCxnSpPr>
              <p:spPr>
                <a:xfrm>
                  <a:off x="438438" y="763203"/>
                  <a:ext cx="518230" cy="24745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5696953" y="6015"/>
                <a:ext cx="784793" cy="920249"/>
                <a:chOff x="-48293" y="91391"/>
                <a:chExt cx="785715" cy="921624"/>
              </a:xfrm>
            </p:grpSpPr>
            <p:sp>
              <p:nvSpPr>
                <p:cNvPr id="31" name="Text Box 18"/>
                <p:cNvSpPr txBox="1"/>
                <p:nvPr/>
              </p:nvSpPr>
              <p:spPr>
                <a:xfrm>
                  <a:off x="-48293" y="91391"/>
                  <a:ext cx="785715" cy="683683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Maximize or Restore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2" name="Straight Arrow Connector 31"/>
                <p:cNvCxnSpPr>
                  <a:stCxn id="31" idx="2"/>
                </p:cNvCxnSpPr>
                <p:nvPr/>
              </p:nvCxnSpPr>
              <p:spPr>
                <a:xfrm flipH="1">
                  <a:off x="288987" y="775074"/>
                  <a:ext cx="55294" cy="23794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 Box 31"/>
              <p:cNvSpPr txBox="1"/>
              <p:nvPr/>
            </p:nvSpPr>
            <p:spPr>
              <a:xfrm>
                <a:off x="1913021" y="4186989"/>
                <a:ext cx="626745" cy="487214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100" b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Scroll Bar</a:t>
                </a:r>
                <a:endParaRPr lang="en-GB" sz="110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rot="5400000" flipH="1">
                <a:off x="2009273" y="3970421"/>
                <a:ext cx="432000" cy="0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8" name="Group 27"/>
              <p:cNvGrpSpPr/>
              <p:nvPr/>
            </p:nvGrpSpPr>
            <p:grpSpPr>
              <a:xfrm>
                <a:off x="3495174" y="186489"/>
                <a:ext cx="771426" cy="806116"/>
                <a:chOff x="108284" y="0"/>
                <a:chExt cx="771426" cy="806116"/>
              </a:xfrm>
            </p:grpSpPr>
            <p:sp>
              <p:nvSpPr>
                <p:cNvPr id="29" name="Text Box 57"/>
                <p:cNvSpPr txBox="1"/>
                <p:nvPr/>
              </p:nvSpPr>
              <p:spPr>
                <a:xfrm>
                  <a:off x="108284" y="0"/>
                  <a:ext cx="771426" cy="492693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GB" sz="1100" b="1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Moving Bar</a:t>
                  </a:r>
                  <a:endParaRPr lang="en-GB" sz="110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493163" y="499004"/>
                  <a:ext cx="1" cy="30711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56216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Definitions: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20451"/>
            <a:ext cx="9601196" cy="3857517"/>
          </a:xfrm>
        </p:spPr>
        <p:txBody>
          <a:bodyPr>
            <a:normAutofit fontScale="85000"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Drive (local disk) or root: it represents a local disk and it can be considered as the main arrangement of the hard disk memory. It has different labels such as C:, D: and E:. A special software (example: </a:t>
            </a:r>
            <a:r>
              <a:rPr lang="en-GB" dirty="0" err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pqmagic</a:t>
            </a: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can partition the hard disk into drives or roots.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Folder or directory: this is a second level of arrangement. It can hold different number of files (data) and different number of folders. It uses to categorize the different information.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File: it holds a special data. This data could be a text, picture, video, … etc. It can be recognized according to its extension (type) or icon. Examples of file extensions or types: txt, </a:t>
            </a:r>
            <a:r>
              <a:rPr lang="en-GB" dirty="0" err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docx</a:t>
            </a: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jpg, bmp, wav, mp3, mp4, </a:t>
            </a:r>
            <a:r>
              <a:rPr lang="en-GB" dirty="0" err="1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avi</a:t>
            </a: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Shortcut: this is a special type of icons. The shortcut reduces the efforts of following a path into the information.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07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ar-IQ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right click in an empty place can be used to create a file, folder or shortcut. 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36439" t="26923" r="6821" b="11219"/>
          <a:stretch/>
        </p:blipFill>
        <p:spPr bwMode="auto">
          <a:xfrm>
            <a:off x="4471986" y="3661936"/>
            <a:ext cx="3248025" cy="1990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89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885968" y="837312"/>
            <a:ext cx="9601196" cy="370739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ar-IQ" dirty="0" smtClean="0"/>
              <a:t> </a:t>
            </a:r>
            <a:r>
              <a:rPr lang="en-GB" dirty="0" smtClean="0"/>
              <a:t>To </a:t>
            </a:r>
            <a:r>
              <a:rPr lang="en-GB" dirty="0"/>
              <a:t>get a shortcut, you can follow such steps: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Picture 63"/>
          <p:cNvPicPr/>
          <p:nvPr/>
        </p:nvPicPr>
        <p:blipFill rotWithShape="1">
          <a:blip r:embed="rId2"/>
          <a:srcRect l="36439" t="26923" r="6821" b="11219"/>
          <a:stretch/>
        </p:blipFill>
        <p:spPr bwMode="auto">
          <a:xfrm>
            <a:off x="1032751" y="1463630"/>
            <a:ext cx="3248025" cy="1990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5" name="Picture 64"/>
          <p:cNvPicPr/>
          <p:nvPr/>
        </p:nvPicPr>
        <p:blipFill rotWithShape="1">
          <a:blip r:embed="rId3"/>
          <a:srcRect l="27288" t="16864" r="27287" b="23054"/>
          <a:stretch/>
        </p:blipFill>
        <p:spPr bwMode="auto">
          <a:xfrm>
            <a:off x="4783644" y="1492205"/>
            <a:ext cx="2600325" cy="1933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6" name="Picture 65"/>
          <p:cNvPicPr/>
          <p:nvPr/>
        </p:nvPicPr>
        <p:blipFill rotWithShape="1">
          <a:blip r:embed="rId4"/>
          <a:srcRect l="27354" t="17160" r="27441" b="23054"/>
          <a:stretch/>
        </p:blipFill>
        <p:spPr bwMode="auto">
          <a:xfrm>
            <a:off x="7886837" y="1497285"/>
            <a:ext cx="2586990" cy="1923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7" name="Picture 66"/>
          <p:cNvPicPr/>
          <p:nvPr/>
        </p:nvPicPr>
        <p:blipFill rotWithShape="1">
          <a:blip r:embed="rId5"/>
          <a:srcRect l="27412" t="17269" r="27454" b="23350"/>
          <a:stretch/>
        </p:blipFill>
        <p:spPr bwMode="auto">
          <a:xfrm>
            <a:off x="3226218" y="3964561"/>
            <a:ext cx="2583180" cy="19100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8" name="Picture 67"/>
          <p:cNvPicPr/>
          <p:nvPr/>
        </p:nvPicPr>
        <p:blipFill rotWithShape="1">
          <a:blip r:embed="rId6"/>
          <a:srcRect l="27454" t="17269" r="27454" b="23350"/>
          <a:stretch/>
        </p:blipFill>
        <p:spPr bwMode="auto">
          <a:xfrm>
            <a:off x="6347557" y="3964244"/>
            <a:ext cx="2581275" cy="1910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29778" y="342308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(1)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5856821" y="342308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ar-IQ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GB" dirty="0"/>
          </a:p>
        </p:txBody>
      </p:sp>
      <p:sp>
        <p:nvSpPr>
          <p:cNvPr id="70" name="Rectangle 69"/>
          <p:cNvSpPr/>
          <p:nvPr/>
        </p:nvSpPr>
        <p:spPr>
          <a:xfrm>
            <a:off x="8953347" y="342308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ar-IQ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4290823" y="587464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ar-IQ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7411209" y="5874641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ar-IQ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en-GB" dirty="0" smtClean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49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885967" y="837312"/>
            <a:ext cx="10346139" cy="370739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b="1" u="sng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Or:</a:t>
            </a: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go to the specific file or folder → right click → Send to → Desktop (create shortcut)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3124200" y="2249636"/>
            <a:ext cx="5943600" cy="33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ontent Placeholder 2"/>
          <p:cNvSpPr txBox="1">
            <a:spLocks/>
          </p:cNvSpPr>
          <p:nvPr/>
        </p:nvSpPr>
        <p:spPr>
          <a:xfrm>
            <a:off x="885967" y="837312"/>
            <a:ext cx="10346139" cy="370739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b="1" u="sng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Or:</a:t>
            </a:r>
            <a:r>
              <a:rPr lang="en-GB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go to the specific file or folder → right click → Copy. Then, go to the certain place (where you need to put the shortcut) → right click → Paste shortcut.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34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2396</TotalTime>
  <Words>417</Words>
  <Application>Microsoft Office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Garamond</vt:lpstr>
      <vt:lpstr>inherit</vt:lpstr>
      <vt:lpstr>Symbol</vt:lpstr>
      <vt:lpstr>Times New Roman</vt:lpstr>
      <vt:lpstr>Wingdings</vt:lpstr>
      <vt:lpstr>Organic</vt:lpstr>
      <vt:lpstr>WINDOWS</vt:lpstr>
      <vt:lpstr>Getting started:</vt:lpstr>
      <vt:lpstr>Window:</vt:lpstr>
      <vt:lpstr>PowerPoint Presentation</vt:lpstr>
      <vt:lpstr>Definitions:</vt:lpstr>
      <vt:lpstr>Examples:</vt:lpstr>
      <vt:lpstr>PowerPoint Presentation</vt:lpstr>
      <vt:lpstr>PowerPoint Presentation</vt:lpstr>
      <vt:lpstr>PowerPoint Presentation</vt:lpstr>
      <vt:lpstr>Wish You All the Best</vt:lpstr>
    </vt:vector>
  </TitlesOfParts>
  <Company>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>User</dc:creator>
  <cp:lastModifiedBy>User</cp:lastModifiedBy>
  <cp:revision>182</cp:revision>
  <dcterms:created xsi:type="dcterms:W3CDTF">2020-12-04T20:16:23Z</dcterms:created>
  <dcterms:modified xsi:type="dcterms:W3CDTF">2021-02-26T14:05:38Z</dcterms:modified>
</cp:coreProperties>
</file>