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41" r:id="rId3"/>
    <p:sldId id="354" r:id="rId4"/>
    <p:sldId id="355" r:id="rId5"/>
    <p:sldId id="356" r:id="rId6"/>
    <p:sldId id="357" r:id="rId7"/>
    <p:sldId id="358" r:id="rId8"/>
    <p:sldId id="359" r:id="rId9"/>
    <p:sldId id="343" r:id="rId10"/>
    <p:sldId id="360" r:id="rId11"/>
    <p:sldId id="361" r:id="rId12"/>
    <p:sldId id="362" r:id="rId13"/>
    <p:sldId id="363" r:id="rId14"/>
    <p:sldId id="31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2048555"/>
            <a:ext cx="6815669" cy="1131376"/>
          </a:xfrm>
        </p:spPr>
        <p:txBody>
          <a:bodyPr/>
          <a:lstStyle/>
          <a:p>
            <a:r>
              <a:rPr lang="en-GB" b="1" dirty="0"/>
              <a:t>COMPUTER DISCS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962399"/>
            <a:ext cx="6815669" cy="1015999"/>
          </a:xfrm>
        </p:spPr>
        <p:txBody>
          <a:bodyPr>
            <a:normAutofit/>
          </a:bodyPr>
          <a:lstStyle/>
          <a:p>
            <a:r>
              <a:rPr lang="ar-IQ" sz="3600" b="1" dirty="0" smtClean="0"/>
              <a:t>د. رائد رافع عمر النعمة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674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295402" y="956112"/>
            <a:ext cx="9601196" cy="370739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 hardware of an HD head can be demonstrated as follows: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6726" t="29123" r="23567" b="30270"/>
          <a:stretch/>
        </p:blipFill>
        <p:spPr bwMode="auto">
          <a:xfrm>
            <a:off x="4296000" y="1557231"/>
            <a:ext cx="3600000" cy="27664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1235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Optical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Disc Versus Magnetic Disc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Shapes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tracks and sectors in optical and magnetic discs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look like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 follows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b="1" dirty="0" smtClean="0"/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b="1" dirty="0" smtClean="0"/>
              <a:t>				     Optical </a:t>
            </a:r>
            <a:r>
              <a:rPr lang="en-GB" b="1" dirty="0"/>
              <a:t>Disc 			</a:t>
            </a:r>
            <a:r>
              <a:rPr lang="en-GB" b="1" dirty="0" smtClean="0"/>
              <a:t>     Magnetic </a:t>
            </a:r>
            <a:r>
              <a:rPr lang="en-GB" b="1" dirty="0"/>
              <a:t>Disc</a:t>
            </a: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494973" y="3548384"/>
            <a:ext cx="5202055" cy="1820239"/>
            <a:chOff x="4159396" y="3926794"/>
            <a:chExt cx="4455256" cy="1558925"/>
          </a:xfrm>
        </p:grpSpPr>
        <p:pic>
          <p:nvPicPr>
            <p:cNvPr id="5" name="Picture 4" descr="Image result for cd tracks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9" t="4251" r="2915" b="10447"/>
            <a:stretch/>
          </p:blipFill>
          <p:spPr bwMode="auto">
            <a:xfrm>
              <a:off x="4159396" y="3926794"/>
              <a:ext cx="1583690" cy="1558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 descr="Image result for cd tracks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4" t="4904" r="51097" b="9793"/>
            <a:stretch/>
          </p:blipFill>
          <p:spPr bwMode="auto">
            <a:xfrm>
              <a:off x="7019532" y="3927111"/>
              <a:ext cx="1595120" cy="155829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2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Numbering HD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drive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Numbering </a:t>
            </a:r>
            <a:r>
              <a:rPr lang="en-GB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HD </a:t>
            </a:r>
            <a:r>
              <a:rPr lang="en-GB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drive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parts can be demonstrated as follows: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b="1" dirty="0" smtClean="0"/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344000" y="3073636"/>
            <a:ext cx="9504000" cy="2075080"/>
            <a:chOff x="1454332" y="3102473"/>
            <a:chExt cx="9239793" cy="2017395"/>
          </a:xfrm>
        </p:grpSpPr>
        <p:pic>
          <p:nvPicPr>
            <p:cNvPr id="7" name="Picture 6" descr="Image result for hard disk tracks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332" y="3211375"/>
              <a:ext cx="2519680" cy="17995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Image result for hard disk tracks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022"/>
            <a:stretch/>
          </p:blipFill>
          <p:spPr bwMode="auto">
            <a:xfrm>
              <a:off x="4814388" y="3229473"/>
              <a:ext cx="2519680" cy="176339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 descr="Image result for hard disk tracks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4445" y="3102473"/>
              <a:ext cx="2519680" cy="201739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46962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FD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Drives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main ideas of FD drives are very similar to the main ideas of HD drives except that the FD has only one platter.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b="1" dirty="0" smtClean="0"/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5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887" y="1857829"/>
            <a:ext cx="9601196" cy="3152016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6000" b="1" dirty="0" smtClean="0"/>
              <a:t>Wish You All the Best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142855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Computer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Discs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Computer discs are considered as secondary memories. There are two main types of them: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1270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 Optical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disc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as: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7063" lvl="0" indent="284163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Compact Disc Read-Only Memory  (CD-ROM)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7063" lvl="0" indent="284163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Digital Versatile Disc (DVD)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7063" lvl="0" indent="284163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Blu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ray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Disc (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BD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12700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Magnetic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discs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as: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7063" indent="284163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Hard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Disc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(HD)</a:t>
            </a:r>
          </a:p>
          <a:p>
            <a:pPr marL="627063" indent="284163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Floppy Disc (FD)</a:t>
            </a:r>
          </a:p>
        </p:txBody>
      </p:sp>
    </p:spTree>
    <p:extLst>
      <p:ext uri="{BB962C8B-B14F-4D97-AF65-F5344CB8AC3E}">
        <p14:creationId xmlns:p14="http://schemas.microsoft.com/office/powerpoint/2010/main" val="28584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Examples of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Optical Discs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Examples of CD-ROM, DVD and BD are respectively shown as follows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 can be seen that each disc has a specific size for maximum saving data. That is, for the CD-ROM the maximum saving data is 700MB, for the DVD the maximum saving data is 4.7GB and for the BD the maximum saving data is 25 GB.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12306" y="3119920"/>
            <a:ext cx="7567389" cy="1491615"/>
            <a:chOff x="2250890" y="3174512"/>
            <a:chExt cx="7567389" cy="1491615"/>
          </a:xfrm>
        </p:grpSpPr>
        <p:pic>
          <p:nvPicPr>
            <p:cNvPr id="11" name="Picture 10" descr="C:\Users\User\Pictures\CD disk.jpg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21" t="13354" r="8683" b="17968"/>
            <a:stretch/>
          </p:blipFill>
          <p:spPr bwMode="auto">
            <a:xfrm>
              <a:off x="2250890" y="3174512"/>
              <a:ext cx="1439545" cy="149161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C:\Users\User\Pictures\DVD disk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812" y="3200547"/>
              <a:ext cx="1439545" cy="14395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C:\Users\User\Pictures\Blue ray disk.jpg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0" t="3361" r="2968" b="3389"/>
            <a:stretch/>
          </p:blipFill>
          <p:spPr bwMode="auto">
            <a:xfrm>
              <a:off x="8378734" y="3206897"/>
              <a:ext cx="1439545" cy="142684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2534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Optical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Drives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main idea of how an optical drive works can be demonstrated as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follows: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:\كلية تقنية\Comp and win 2\Magnetic disks references\how-cd-player-work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999" y="3072746"/>
            <a:ext cx="3960000" cy="2967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003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Example of a BD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Drive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 example of a BD drive is shown as follows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 accepts other optical discs (the CD-ROM and DVD).</a:t>
            </a:r>
          </a:p>
        </p:txBody>
      </p:sp>
      <p:pic>
        <p:nvPicPr>
          <p:cNvPr id="5" name="Picture 4" descr="Image result for blu ray driver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2" b="19382"/>
          <a:stretch/>
        </p:blipFill>
        <p:spPr bwMode="auto">
          <a:xfrm>
            <a:off x="3838574" y="2950334"/>
            <a:ext cx="4514850" cy="2076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704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CD-ROM, DVD and BD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CD-ROM, DVD and BD specifications can be demonstrated as follows: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C:\Users\User\Pictures\download (1)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999" y="3105150"/>
            <a:ext cx="4608000" cy="28984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841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Examples of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Magnetic Discs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Examples of HD and FDs are respectively shown as follows:</a:t>
            </a: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76928" y="3135041"/>
            <a:ext cx="5438141" cy="1691005"/>
            <a:chOff x="0" y="0"/>
            <a:chExt cx="5438738" cy="1691005"/>
          </a:xfrm>
        </p:grpSpPr>
        <p:pic>
          <p:nvPicPr>
            <p:cNvPr id="7" name="Picture 6" descr="A:\كلية تقنية\Comp and win 2\Magnetic disks references\220px-Floppy_disk_2009_G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518" y="352612"/>
              <a:ext cx="2014220" cy="98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C:\Users\User\AppData\Local\Microsoft\Windows\INetCache\Content.MSO\ECAD65FE.tmp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590" b="10590"/>
            <a:stretch/>
          </p:blipFill>
          <p:spPr bwMode="auto">
            <a:xfrm>
              <a:off x="0" y="0"/>
              <a:ext cx="2145665" cy="16910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869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HD </a:t>
            </a:r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Drives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hardware inside an HD drive is shown as follows:</a:t>
            </a: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:\كلية تقنية\Comp and win 2\Magnetic disks references\images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999" y="3086309"/>
            <a:ext cx="3600000" cy="29349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134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295402" y="956112"/>
            <a:ext cx="9601196" cy="370739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main idea of how an HD drive works can be demonstrated as follows</a:t>
            </a:r>
            <a:r>
              <a:rPr lang="en-GB" dirty="0" smtClean="0"/>
              <a:t>:</a:t>
            </a:r>
            <a:endParaRPr lang="en-GB" dirty="0"/>
          </a:p>
        </p:txBody>
      </p:sp>
      <p:pic>
        <p:nvPicPr>
          <p:cNvPr id="6" name="Picture 5" descr="A:\كلية تقنية\Comp and win 2\Magnetic disks references\550px-Hard_drive_geometry_-_English_-_2019-05-30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000" y="1531698"/>
            <a:ext cx="4680000" cy="3794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508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1751</TotalTime>
  <Words>333</Words>
  <Application>Microsoft Office PowerPoint</Application>
  <PresentationFormat>Widescreen</PresentationFormat>
  <Paragraphs>60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Garamond</vt:lpstr>
      <vt:lpstr>inherit</vt:lpstr>
      <vt:lpstr>Times New Roman</vt:lpstr>
      <vt:lpstr>Wingdings</vt:lpstr>
      <vt:lpstr>Organic</vt:lpstr>
      <vt:lpstr>COMPUTER DISCS</vt:lpstr>
      <vt:lpstr>Computer Discs</vt:lpstr>
      <vt:lpstr>Examples of Optical Discs</vt:lpstr>
      <vt:lpstr>Optical Drives</vt:lpstr>
      <vt:lpstr>Example of a BD Drive</vt:lpstr>
      <vt:lpstr>CD-ROM, DVD and BD Specifications</vt:lpstr>
      <vt:lpstr>Examples of Magnetic Discs</vt:lpstr>
      <vt:lpstr>HD Drives</vt:lpstr>
      <vt:lpstr>PowerPoint Presentation</vt:lpstr>
      <vt:lpstr>PowerPoint Presentation</vt:lpstr>
      <vt:lpstr>Optical Disc Versus Magnetic Disc</vt:lpstr>
      <vt:lpstr>Numbering HD drive Parts</vt:lpstr>
      <vt:lpstr>FD Drives</vt:lpstr>
      <vt:lpstr>Wish You All the Best</vt:lpstr>
    </vt:vector>
  </TitlesOfParts>
  <Company>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MATLAB</dc:title>
  <dc:creator>User</dc:creator>
  <cp:lastModifiedBy>User</cp:lastModifiedBy>
  <cp:revision>163</cp:revision>
  <dcterms:created xsi:type="dcterms:W3CDTF">2020-12-04T20:16:23Z</dcterms:created>
  <dcterms:modified xsi:type="dcterms:W3CDTF">2021-02-04T09:00:16Z</dcterms:modified>
</cp:coreProperties>
</file>