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41" r:id="rId3"/>
    <p:sldId id="368" r:id="rId4"/>
    <p:sldId id="379" r:id="rId5"/>
    <p:sldId id="389" r:id="rId6"/>
    <p:sldId id="390" r:id="rId7"/>
    <p:sldId id="391" r:id="rId8"/>
    <p:sldId id="403" r:id="rId9"/>
    <p:sldId id="392" r:id="rId10"/>
    <p:sldId id="394" r:id="rId11"/>
    <p:sldId id="395" r:id="rId12"/>
    <p:sldId id="382" r:id="rId13"/>
    <p:sldId id="31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5/21/2021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5/21/2021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5/21/2021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8" y="2033517"/>
            <a:ext cx="6815669" cy="887105"/>
          </a:xfrm>
        </p:spPr>
        <p:txBody>
          <a:bodyPr/>
          <a:lstStyle/>
          <a:p>
            <a:r>
              <a:rPr lang="en-GB" sz="4400" b="1" dirty="0" smtClean="0"/>
              <a:t>START MENU</a:t>
            </a:r>
            <a:endParaRPr lang="en-GB" sz="4400" dirty="0"/>
          </a:p>
        </p:txBody>
      </p:sp>
      <p:sp>
        <p:nvSpPr>
          <p:cNvPr id="3" name="Subtitle 2"/>
          <p:cNvSpPr>
            <a:spLocks noGrp="1"/>
          </p:cNvSpPr>
          <p:nvPr>
            <p:ph type="subTitle" idx="1"/>
          </p:nvPr>
        </p:nvSpPr>
        <p:spPr>
          <a:xfrm>
            <a:off x="2692398" y="3962399"/>
            <a:ext cx="6815669" cy="1015999"/>
          </a:xfrm>
        </p:spPr>
        <p:txBody>
          <a:bodyPr>
            <a:normAutofit/>
          </a:bodyPr>
          <a:lstStyle/>
          <a:p>
            <a:r>
              <a:rPr lang="ar-IQ" sz="3600" b="1" dirty="0" smtClean="0"/>
              <a:t>د. رائد رافع عمر النعمة</a:t>
            </a:r>
            <a:endParaRPr lang="en-GB" sz="3600" b="1" dirty="0"/>
          </a:p>
        </p:txBody>
      </p:sp>
    </p:spTree>
    <p:extLst>
      <p:ext uri="{BB962C8B-B14F-4D97-AF65-F5344CB8AC3E}">
        <p14:creationId xmlns:p14="http://schemas.microsoft.com/office/powerpoint/2010/main" val="367416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162334" y="1362858"/>
            <a:ext cx="9867332" cy="2292824"/>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GB" dirty="0"/>
              <a:t>3. In </a:t>
            </a:r>
            <a:r>
              <a:rPr lang="en-GB" i="1" dirty="0"/>
              <a:t>Search This PC</a:t>
            </a:r>
            <a:r>
              <a:rPr lang="en-GB" dirty="0"/>
              <a:t>, type the </a:t>
            </a:r>
            <a:r>
              <a:rPr lang="en-GB" b="1" dirty="0"/>
              <a:t>name of the file </a:t>
            </a:r>
            <a:r>
              <a:rPr lang="en-GB" dirty="0"/>
              <a:t>or </a:t>
            </a:r>
            <a:r>
              <a:rPr lang="en-GB" b="1" dirty="0"/>
              <a:t>folder </a:t>
            </a:r>
            <a:r>
              <a:rPr lang="en-GB" dirty="0"/>
              <a:t>that you wish to find</a:t>
            </a:r>
            <a:r>
              <a:rPr lang="en-GB" dirty="0" smtClean="0"/>
              <a:t>.</a:t>
            </a:r>
            <a:endParaRPr lang="en-GB" dirty="0"/>
          </a:p>
        </p:txBody>
      </p:sp>
      <p:pic>
        <p:nvPicPr>
          <p:cNvPr id="6" name="Picture 5"/>
          <p:cNvPicPr>
            <a:picLocks noChangeAspect="1"/>
          </p:cNvPicPr>
          <p:nvPr/>
        </p:nvPicPr>
        <p:blipFill>
          <a:blip r:embed="rId2"/>
          <a:stretch>
            <a:fillRect/>
          </a:stretch>
        </p:blipFill>
        <p:spPr>
          <a:xfrm>
            <a:off x="2949893" y="2589527"/>
            <a:ext cx="6292215" cy="1843088"/>
          </a:xfrm>
          <a:prstGeom prst="rect">
            <a:avLst/>
          </a:prstGeom>
        </p:spPr>
      </p:pic>
    </p:spTree>
    <p:extLst>
      <p:ext uri="{BB962C8B-B14F-4D97-AF65-F5344CB8AC3E}">
        <p14:creationId xmlns:p14="http://schemas.microsoft.com/office/powerpoint/2010/main" val="909303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162334" y="1230713"/>
            <a:ext cx="9867332" cy="4214744"/>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GB" dirty="0"/>
              <a:t>4. A list of files and folders matching your search terms will appear. Double-click the </a:t>
            </a:r>
            <a:r>
              <a:rPr lang="en-GB" b="1" dirty="0"/>
              <a:t>file </a:t>
            </a:r>
            <a:r>
              <a:rPr lang="en-GB" dirty="0"/>
              <a:t>or </a:t>
            </a:r>
            <a:r>
              <a:rPr lang="en-GB" b="1" dirty="0"/>
              <a:t>folder</a:t>
            </a:r>
            <a:endParaRPr lang="en-GB" dirty="0"/>
          </a:p>
          <a:p>
            <a:pPr marL="0" indent="0">
              <a:buNone/>
            </a:pPr>
            <a:r>
              <a:rPr lang="en-GB" dirty="0"/>
              <a:t>that you would like to open</a:t>
            </a:r>
            <a:r>
              <a:rPr lang="en-GB" dirty="0" smtClean="0"/>
              <a:t>.</a:t>
            </a:r>
            <a:endParaRPr lang="ar-IQ" dirty="0" smtClean="0"/>
          </a:p>
          <a:p>
            <a:pPr marL="0" indent="0">
              <a:buNone/>
            </a:pPr>
            <a:endParaRPr lang="ar-IQ" dirty="0"/>
          </a:p>
          <a:p>
            <a:pPr marL="0" indent="0">
              <a:buNone/>
            </a:pPr>
            <a:endParaRPr lang="ar-IQ" dirty="0" smtClean="0"/>
          </a:p>
          <a:p>
            <a:pPr marL="0" indent="0">
              <a:buNone/>
            </a:pPr>
            <a:endParaRPr lang="ar-IQ" dirty="0"/>
          </a:p>
          <a:p>
            <a:pPr marL="0" indent="0">
              <a:buNone/>
            </a:pPr>
            <a:endParaRPr lang="en-GB" dirty="0" smtClean="0"/>
          </a:p>
          <a:p>
            <a:pPr marL="0" indent="0">
              <a:buNone/>
            </a:pPr>
            <a:r>
              <a:rPr lang="en-GB" dirty="0"/>
              <a:t>	</a:t>
            </a:r>
            <a:r>
              <a:rPr lang="en-GB" dirty="0" smtClean="0"/>
              <a:t>															 ” </a:t>
            </a:r>
            <a:r>
              <a:rPr lang="en-GB" dirty="0"/>
              <a:t>[2]</a:t>
            </a:r>
            <a:endParaRPr lang="ar-IQ" dirty="0"/>
          </a:p>
        </p:txBody>
      </p:sp>
      <p:pic>
        <p:nvPicPr>
          <p:cNvPr id="5" name="Picture 4"/>
          <p:cNvPicPr/>
          <p:nvPr/>
        </p:nvPicPr>
        <p:blipFill>
          <a:blip r:embed="rId2"/>
          <a:stretch>
            <a:fillRect/>
          </a:stretch>
        </p:blipFill>
        <p:spPr>
          <a:xfrm>
            <a:off x="3619500" y="3278876"/>
            <a:ext cx="4953000" cy="1828800"/>
          </a:xfrm>
          <a:prstGeom prst="rect">
            <a:avLst/>
          </a:prstGeom>
        </p:spPr>
      </p:pic>
    </p:spTree>
    <p:extLst>
      <p:ext uri="{BB962C8B-B14F-4D97-AF65-F5344CB8AC3E}">
        <p14:creationId xmlns:p14="http://schemas.microsoft.com/office/powerpoint/2010/main" val="29808691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smtClean="0">
                <a:solidFill>
                  <a:srgbClr val="800000"/>
                </a:solidFill>
                <a:latin typeface="inherit"/>
                <a:ea typeface="Times New Roman" panose="02020603050405020304" pitchFamily="18" charset="0"/>
                <a:cs typeface="Times New Roman" panose="02020603050405020304" pitchFamily="18" charset="0"/>
              </a:rPr>
              <a:t>References:</a:t>
            </a:r>
            <a:endParaRPr lang="en-GB" b="1" dirty="0">
              <a:solidFill>
                <a:srgbClr val="800000"/>
              </a:solidFill>
              <a:latin typeface="inherit"/>
              <a:ea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buNone/>
            </a:pPr>
            <a:r>
              <a:rPr lang="en-GB" dirty="0"/>
              <a:t>[1]  Cre8te Opportunities, “Introduction To Computers (Windows 10)”, Digital Skills Academy, 2016.</a:t>
            </a:r>
          </a:p>
          <a:p>
            <a:pPr marL="0" indent="0">
              <a:buNone/>
            </a:pPr>
            <a:r>
              <a:rPr lang="en-GB" dirty="0"/>
              <a:t>[2] University Information Technology Services, “Microsoft Windows 10, Getting Started Guide”, Kennesaw State University – UITS, 2016.</a:t>
            </a:r>
          </a:p>
        </p:txBody>
      </p:sp>
    </p:spTree>
    <p:extLst>
      <p:ext uri="{BB962C8B-B14F-4D97-AF65-F5344CB8AC3E}">
        <p14:creationId xmlns:p14="http://schemas.microsoft.com/office/powerpoint/2010/main" val="2736808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887" y="1857829"/>
            <a:ext cx="9601196" cy="3152016"/>
          </a:xfrm>
          <a:solidFill>
            <a:schemeClr val="bg1">
              <a:lumMod val="95000"/>
            </a:schemeClr>
          </a:solidFill>
          <a:ln>
            <a:solidFill>
              <a:schemeClr val="tx1"/>
            </a:solidFill>
          </a:ln>
        </p:spPr>
        <p:txBody>
          <a:bodyPr>
            <a:normAutofit/>
          </a:bodyPr>
          <a:lstStyle/>
          <a:p>
            <a:r>
              <a:rPr lang="en-GB" sz="6000" b="1" dirty="0" smtClean="0"/>
              <a:t>Wish You All the Best</a:t>
            </a:r>
            <a:endParaRPr lang="en-GB" sz="6000" b="1" dirty="0"/>
          </a:p>
        </p:txBody>
      </p:sp>
    </p:spTree>
    <p:extLst>
      <p:ext uri="{BB962C8B-B14F-4D97-AF65-F5344CB8AC3E}">
        <p14:creationId xmlns:p14="http://schemas.microsoft.com/office/powerpoint/2010/main" val="1428558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solidFill>
                  <a:srgbClr val="800000"/>
                </a:solidFill>
                <a:latin typeface="inherit"/>
                <a:ea typeface="Times New Roman" panose="02020603050405020304" pitchFamily="18" charset="0"/>
                <a:cs typeface="Times New Roman" panose="02020603050405020304" pitchFamily="18" charset="0"/>
              </a:rPr>
              <a:t>Start </a:t>
            </a:r>
            <a:r>
              <a:rPr lang="en-GB" b="1" dirty="0">
                <a:solidFill>
                  <a:srgbClr val="800000"/>
                </a:solidFill>
                <a:latin typeface="inherit"/>
                <a:ea typeface="Times New Roman" panose="02020603050405020304" pitchFamily="18" charset="0"/>
                <a:cs typeface="Times New Roman" panose="02020603050405020304" pitchFamily="18" charset="0"/>
              </a:rPr>
              <a:t>Menu</a:t>
            </a:r>
          </a:p>
        </p:txBody>
      </p:sp>
      <p:sp>
        <p:nvSpPr>
          <p:cNvPr id="3" name="Content Placeholder 2"/>
          <p:cNvSpPr>
            <a:spLocks noGrp="1"/>
          </p:cNvSpPr>
          <p:nvPr>
            <p:ph idx="1"/>
          </p:nvPr>
        </p:nvSpPr>
        <p:spPr>
          <a:xfrm>
            <a:off x="1295401" y="2488692"/>
            <a:ext cx="9601196" cy="3707392"/>
          </a:xfrm>
        </p:spPr>
        <p:txBody>
          <a:bodyPr>
            <a:normAutofit/>
          </a:bodyPr>
          <a:lstStyle/>
          <a:p>
            <a:pPr marL="0" indent="0">
              <a:buNone/>
            </a:pPr>
            <a:r>
              <a:rPr lang="en-GB" dirty="0"/>
              <a:t>“The Start Menu is on the Taskbar at the bottom left hand corner of your screen and is where we can access more programs, access settings and turn off your computer.</a:t>
            </a:r>
          </a:p>
          <a:p>
            <a:pPr marL="0" indent="0">
              <a:buNone/>
            </a:pPr>
            <a:r>
              <a:rPr lang="en-GB" dirty="0"/>
              <a:t> </a:t>
            </a:r>
          </a:p>
          <a:p>
            <a:pPr marL="0" indent="0">
              <a:buNone/>
            </a:pPr>
            <a:r>
              <a:rPr lang="en-GB" dirty="0"/>
              <a:t>1. Left click on Start Menu Icon bottom left of your screen and the start menu will appear.</a:t>
            </a:r>
          </a:p>
        </p:txBody>
      </p:sp>
      <p:pic>
        <p:nvPicPr>
          <p:cNvPr id="4" name="Picture 3"/>
          <p:cNvPicPr>
            <a:picLocks noChangeAspect="1"/>
          </p:cNvPicPr>
          <p:nvPr/>
        </p:nvPicPr>
        <p:blipFill rotWithShape="1">
          <a:blip r:embed="rId2"/>
          <a:srcRect l="17737" t="52131" r="74974" b="38430"/>
          <a:stretch/>
        </p:blipFill>
        <p:spPr bwMode="auto">
          <a:xfrm>
            <a:off x="5663999" y="5566520"/>
            <a:ext cx="864000" cy="6295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5840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102927" y="1085532"/>
            <a:ext cx="5986145" cy="4686936"/>
            <a:chOff x="230245" y="157882"/>
            <a:chExt cx="5986359" cy="4686953"/>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342" y="276293"/>
              <a:ext cx="5731510" cy="4535805"/>
            </a:xfrm>
            <a:prstGeom prst="rect">
              <a:avLst/>
            </a:prstGeom>
          </p:spPr>
        </p:pic>
        <p:sp>
          <p:nvSpPr>
            <p:cNvPr id="8" name="Rectangle 7"/>
            <p:cNvSpPr/>
            <p:nvPr/>
          </p:nvSpPr>
          <p:spPr>
            <a:xfrm>
              <a:off x="269714" y="157882"/>
              <a:ext cx="301693" cy="4183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Rectangle 8"/>
            <p:cNvSpPr/>
            <p:nvPr/>
          </p:nvSpPr>
          <p:spPr>
            <a:xfrm>
              <a:off x="1216993" y="263136"/>
              <a:ext cx="549835" cy="1551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Rectangle 9"/>
            <p:cNvSpPr/>
            <p:nvPr/>
          </p:nvSpPr>
          <p:spPr>
            <a:xfrm>
              <a:off x="230245" y="1558997"/>
              <a:ext cx="318978" cy="2211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Rectangle 10"/>
            <p:cNvSpPr/>
            <p:nvPr/>
          </p:nvSpPr>
          <p:spPr>
            <a:xfrm>
              <a:off x="5880768" y="2144439"/>
              <a:ext cx="207184" cy="2569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Rectangle 11"/>
            <p:cNvSpPr/>
            <p:nvPr/>
          </p:nvSpPr>
          <p:spPr>
            <a:xfrm>
              <a:off x="5999483" y="157882"/>
              <a:ext cx="217121" cy="21216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Rectangle 12"/>
            <p:cNvSpPr/>
            <p:nvPr/>
          </p:nvSpPr>
          <p:spPr>
            <a:xfrm>
              <a:off x="5539027" y="4348334"/>
              <a:ext cx="549275" cy="4840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Rectangle 13"/>
            <p:cNvSpPr/>
            <p:nvPr/>
          </p:nvSpPr>
          <p:spPr>
            <a:xfrm>
              <a:off x="236822" y="4551988"/>
              <a:ext cx="345337" cy="2928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Rectangle 14"/>
            <p:cNvSpPr/>
            <p:nvPr/>
          </p:nvSpPr>
          <p:spPr>
            <a:xfrm>
              <a:off x="249979" y="3335058"/>
              <a:ext cx="312440" cy="2329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Tree>
    <p:extLst>
      <p:ext uri="{BB962C8B-B14F-4D97-AF65-F5344CB8AC3E}">
        <p14:creationId xmlns:p14="http://schemas.microsoft.com/office/powerpoint/2010/main" val="1562168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162334" y="614149"/>
            <a:ext cx="9867332" cy="3940793"/>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n-GB" dirty="0"/>
              <a:t>2. You can search your computer for a certain program or specific file by simply typing in the name of it after you’ve clicked on the start button. Type Word now and the computer will search for it. A list should appear with “Microsoft Word” as the first result. If you were to click on this it will open up the program (we’ll be doing this later).</a:t>
            </a:r>
          </a:p>
        </p:txBody>
      </p:sp>
      <p:pic>
        <p:nvPicPr>
          <p:cNvPr id="5" name="Picture 4"/>
          <p:cNvPicPr>
            <a:picLocks noChangeAspect="1"/>
          </p:cNvPicPr>
          <p:nvPr/>
        </p:nvPicPr>
        <p:blipFill>
          <a:blip r:embed="rId2"/>
          <a:stretch>
            <a:fillRect/>
          </a:stretch>
        </p:blipFill>
        <p:spPr>
          <a:xfrm>
            <a:off x="4746000" y="2235771"/>
            <a:ext cx="2700000" cy="3928689"/>
          </a:xfrm>
          <a:prstGeom prst="rect">
            <a:avLst/>
          </a:prstGeom>
        </p:spPr>
      </p:pic>
    </p:spTree>
    <p:extLst>
      <p:ext uri="{BB962C8B-B14F-4D97-AF65-F5344CB8AC3E}">
        <p14:creationId xmlns:p14="http://schemas.microsoft.com/office/powerpoint/2010/main" val="1102546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148686" y="859810"/>
            <a:ext cx="9867332" cy="900752"/>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n-GB" dirty="0"/>
              <a:t>3. Press the ESC key at the top right of your keyboard once to close the start menu.” [1]</a:t>
            </a:r>
          </a:p>
        </p:txBody>
      </p:sp>
    </p:spTree>
    <p:extLst>
      <p:ext uri="{BB962C8B-B14F-4D97-AF65-F5344CB8AC3E}">
        <p14:creationId xmlns:p14="http://schemas.microsoft.com/office/powerpoint/2010/main" val="14847705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800000"/>
                </a:solidFill>
                <a:latin typeface="inherit"/>
                <a:ea typeface="Times New Roman" panose="02020603050405020304" pitchFamily="18" charset="0"/>
                <a:cs typeface="Times New Roman" panose="02020603050405020304" pitchFamily="18" charset="0"/>
              </a:rPr>
              <a:t>“Searching for Programs and Files from the Start Menu</a:t>
            </a:r>
          </a:p>
        </p:txBody>
      </p:sp>
      <p:sp>
        <p:nvSpPr>
          <p:cNvPr id="3" name="Content Placeholder 2"/>
          <p:cNvSpPr>
            <a:spLocks noGrp="1"/>
          </p:cNvSpPr>
          <p:nvPr>
            <p:ph idx="1"/>
          </p:nvPr>
        </p:nvSpPr>
        <p:spPr>
          <a:xfrm>
            <a:off x="1295401" y="2488692"/>
            <a:ext cx="9601196" cy="3707392"/>
          </a:xfrm>
        </p:spPr>
        <p:txBody>
          <a:bodyPr>
            <a:normAutofit/>
          </a:bodyPr>
          <a:lstStyle/>
          <a:p>
            <a:pPr marL="0" indent="0">
              <a:buNone/>
            </a:pPr>
            <a:r>
              <a:rPr lang="en-GB" dirty="0"/>
              <a:t>You may quickly access programs, files and/or folders from your </a:t>
            </a:r>
            <a:r>
              <a:rPr lang="en-GB" i="1" dirty="0"/>
              <a:t>Start Menu</a:t>
            </a:r>
            <a:r>
              <a:rPr lang="en-GB" dirty="0"/>
              <a:t>. The following explains</a:t>
            </a:r>
          </a:p>
          <a:p>
            <a:pPr marL="0" indent="0">
              <a:buNone/>
            </a:pPr>
            <a:r>
              <a:rPr lang="en-GB" dirty="0"/>
              <a:t>how to do so:</a:t>
            </a:r>
          </a:p>
          <a:p>
            <a:pPr marL="0" indent="0">
              <a:buNone/>
            </a:pPr>
            <a:r>
              <a:rPr lang="en-GB" dirty="0"/>
              <a:t>1. Click the </a:t>
            </a:r>
            <a:r>
              <a:rPr lang="en-GB" b="1" dirty="0"/>
              <a:t>Start </a:t>
            </a:r>
            <a:r>
              <a:rPr lang="en-GB" dirty="0"/>
              <a:t>button.</a:t>
            </a:r>
          </a:p>
          <a:p>
            <a:pPr marL="0" indent="0">
              <a:buNone/>
            </a:pPr>
            <a:r>
              <a:rPr lang="en-GB" dirty="0"/>
              <a:t>2. Begin typing the </a:t>
            </a:r>
            <a:r>
              <a:rPr lang="en-GB" b="1" dirty="0"/>
              <a:t>name of the program</a:t>
            </a:r>
            <a:r>
              <a:rPr lang="en-GB" dirty="0"/>
              <a:t>, </a:t>
            </a:r>
            <a:r>
              <a:rPr lang="en-GB" b="1" dirty="0"/>
              <a:t>file</a:t>
            </a:r>
            <a:r>
              <a:rPr lang="en-GB" dirty="0"/>
              <a:t>, or </a:t>
            </a:r>
            <a:r>
              <a:rPr lang="en-GB" b="1" dirty="0"/>
              <a:t>folder </a:t>
            </a:r>
            <a:r>
              <a:rPr lang="en-GB" dirty="0"/>
              <a:t>that you wish to open.</a:t>
            </a:r>
          </a:p>
          <a:p>
            <a:pPr marL="0" indent="0">
              <a:buNone/>
            </a:pPr>
            <a:r>
              <a:rPr lang="en-GB" dirty="0"/>
              <a:t>3. Your search results will appear. Click the </a:t>
            </a:r>
            <a:r>
              <a:rPr lang="en-GB" b="1" dirty="0"/>
              <a:t>program</a:t>
            </a:r>
            <a:r>
              <a:rPr lang="en-GB" dirty="0"/>
              <a:t>, </a:t>
            </a:r>
            <a:r>
              <a:rPr lang="en-GB" b="1" dirty="0"/>
              <a:t>file</a:t>
            </a:r>
            <a:r>
              <a:rPr lang="en-GB" dirty="0"/>
              <a:t>, or </a:t>
            </a:r>
            <a:r>
              <a:rPr lang="en-GB" b="1" dirty="0"/>
              <a:t>folder </a:t>
            </a:r>
            <a:r>
              <a:rPr lang="en-GB" dirty="0"/>
              <a:t>that you wish to open.</a:t>
            </a:r>
          </a:p>
        </p:txBody>
      </p:sp>
    </p:spTree>
    <p:extLst>
      <p:ext uri="{BB962C8B-B14F-4D97-AF65-F5344CB8AC3E}">
        <p14:creationId xmlns:p14="http://schemas.microsoft.com/office/powerpoint/2010/main" val="1040851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stretch>
            <a:fillRect/>
          </a:stretch>
        </p:blipFill>
        <p:spPr>
          <a:xfrm>
            <a:off x="4110037" y="2143125"/>
            <a:ext cx="3971925" cy="2571750"/>
          </a:xfrm>
          <a:prstGeom prst="rect">
            <a:avLst/>
          </a:prstGeom>
        </p:spPr>
      </p:pic>
    </p:spTree>
    <p:extLst>
      <p:ext uri="{BB962C8B-B14F-4D97-AF65-F5344CB8AC3E}">
        <p14:creationId xmlns:p14="http://schemas.microsoft.com/office/powerpoint/2010/main" val="6355336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800000"/>
                </a:solidFill>
                <a:latin typeface="inherit"/>
                <a:ea typeface="Times New Roman" panose="02020603050405020304" pitchFamily="18" charset="0"/>
                <a:cs typeface="Times New Roman" panose="02020603050405020304" pitchFamily="18" charset="0"/>
              </a:rPr>
              <a:t>Searching for files from Windows Explorer</a:t>
            </a:r>
          </a:p>
        </p:txBody>
      </p:sp>
      <p:sp>
        <p:nvSpPr>
          <p:cNvPr id="3" name="Content Placeholder 2"/>
          <p:cNvSpPr>
            <a:spLocks noGrp="1"/>
          </p:cNvSpPr>
          <p:nvPr>
            <p:ph idx="1"/>
          </p:nvPr>
        </p:nvSpPr>
        <p:spPr>
          <a:xfrm>
            <a:off x="1295401" y="2488692"/>
            <a:ext cx="9601196" cy="3707392"/>
          </a:xfrm>
        </p:spPr>
        <p:txBody>
          <a:bodyPr>
            <a:normAutofit/>
          </a:bodyPr>
          <a:lstStyle/>
          <a:p>
            <a:pPr marL="0" indent="0">
              <a:buNone/>
            </a:pPr>
            <a:r>
              <a:rPr lang="en-GB" dirty="0"/>
              <a:t>You may also search for files and folders from Windows Explorer. The following explains how to do so:</a:t>
            </a:r>
          </a:p>
          <a:p>
            <a:pPr marL="0" indent="0">
              <a:buNone/>
            </a:pPr>
            <a:r>
              <a:rPr lang="en-GB" dirty="0"/>
              <a:t>1. Click the </a:t>
            </a:r>
            <a:r>
              <a:rPr lang="en-GB" b="1" dirty="0"/>
              <a:t>Windows Explorer </a:t>
            </a:r>
            <a:r>
              <a:rPr lang="en-GB" dirty="0"/>
              <a:t>icon, located on the </a:t>
            </a:r>
            <a:r>
              <a:rPr lang="en-GB" i="1" dirty="0"/>
              <a:t>Windows Taskbar</a:t>
            </a:r>
            <a:r>
              <a:rPr lang="en-GB" dirty="0"/>
              <a:t>.</a:t>
            </a:r>
          </a:p>
        </p:txBody>
      </p:sp>
      <p:pic>
        <p:nvPicPr>
          <p:cNvPr id="4" name="Picture 3"/>
          <p:cNvPicPr/>
          <p:nvPr/>
        </p:nvPicPr>
        <p:blipFill>
          <a:blip r:embed="rId2"/>
          <a:stretch>
            <a:fillRect/>
          </a:stretch>
        </p:blipFill>
        <p:spPr>
          <a:xfrm>
            <a:off x="3805236" y="4145508"/>
            <a:ext cx="4581525" cy="914400"/>
          </a:xfrm>
          <a:prstGeom prst="rect">
            <a:avLst/>
          </a:prstGeom>
        </p:spPr>
      </p:pic>
    </p:spTree>
    <p:extLst>
      <p:ext uri="{BB962C8B-B14F-4D97-AF65-F5344CB8AC3E}">
        <p14:creationId xmlns:p14="http://schemas.microsoft.com/office/powerpoint/2010/main" val="1975372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162334" y="1341210"/>
            <a:ext cx="9867332" cy="2552131"/>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GB" dirty="0"/>
              <a:t>2. The </a:t>
            </a:r>
            <a:r>
              <a:rPr lang="en-GB" i="1" dirty="0"/>
              <a:t>File Explorer </a:t>
            </a:r>
            <a:r>
              <a:rPr lang="en-GB" dirty="0"/>
              <a:t>will appear. Click </a:t>
            </a:r>
            <a:r>
              <a:rPr lang="en-GB" b="1" dirty="0"/>
              <a:t>This PC </a:t>
            </a:r>
            <a:r>
              <a:rPr lang="en-GB" dirty="0"/>
              <a:t>to search for files located on your PC.</a:t>
            </a:r>
          </a:p>
        </p:txBody>
      </p:sp>
      <p:pic>
        <p:nvPicPr>
          <p:cNvPr id="6" name="Picture 5"/>
          <p:cNvPicPr/>
          <p:nvPr/>
        </p:nvPicPr>
        <p:blipFill>
          <a:blip r:embed="rId2"/>
          <a:stretch>
            <a:fillRect/>
          </a:stretch>
        </p:blipFill>
        <p:spPr>
          <a:xfrm>
            <a:off x="5043487" y="2615465"/>
            <a:ext cx="2105025" cy="2200275"/>
          </a:xfrm>
          <a:prstGeom prst="rect">
            <a:avLst/>
          </a:prstGeom>
        </p:spPr>
      </p:pic>
    </p:spTree>
    <p:extLst>
      <p:ext uri="{BB962C8B-B14F-4D97-AF65-F5344CB8AC3E}">
        <p14:creationId xmlns:p14="http://schemas.microsoft.com/office/powerpoint/2010/main" val="312406119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2477</TotalTime>
  <Words>425</Words>
  <Application>Microsoft Office PowerPoint</Application>
  <PresentationFormat>Widescreen</PresentationFormat>
  <Paragraphs>30</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Garamond</vt:lpstr>
      <vt:lpstr>inherit</vt:lpstr>
      <vt:lpstr>Times New Roman</vt:lpstr>
      <vt:lpstr>Organic</vt:lpstr>
      <vt:lpstr>START MENU</vt:lpstr>
      <vt:lpstr>Start Menu</vt:lpstr>
      <vt:lpstr>PowerPoint Presentation</vt:lpstr>
      <vt:lpstr>PowerPoint Presentation</vt:lpstr>
      <vt:lpstr>PowerPoint Presentation</vt:lpstr>
      <vt:lpstr>“Searching for Programs and Files from the Start Menu</vt:lpstr>
      <vt:lpstr>PowerPoint Presentation</vt:lpstr>
      <vt:lpstr>Searching for files from Windows Explorer</vt:lpstr>
      <vt:lpstr>PowerPoint Presentation</vt:lpstr>
      <vt:lpstr>PowerPoint Presentation</vt:lpstr>
      <vt:lpstr>PowerPoint Presentation</vt:lpstr>
      <vt:lpstr>References:</vt:lpstr>
      <vt:lpstr>Wish You All the Best</vt:lpstr>
    </vt:vector>
  </TitlesOfParts>
  <Company>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MATLAB</dc:title>
  <dc:creator>User</dc:creator>
  <cp:lastModifiedBy>User</cp:lastModifiedBy>
  <cp:revision>211</cp:revision>
  <dcterms:created xsi:type="dcterms:W3CDTF">2020-12-04T20:16:23Z</dcterms:created>
  <dcterms:modified xsi:type="dcterms:W3CDTF">2021-05-21T07:56:00Z</dcterms:modified>
</cp:coreProperties>
</file>