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341" r:id="rId3"/>
    <p:sldId id="368" r:id="rId4"/>
    <p:sldId id="379" r:id="rId5"/>
    <p:sldId id="383" r:id="rId6"/>
    <p:sldId id="380" r:id="rId7"/>
    <p:sldId id="384" r:id="rId8"/>
    <p:sldId id="385" r:id="rId9"/>
    <p:sldId id="386" r:id="rId10"/>
    <p:sldId id="387" r:id="rId11"/>
    <p:sldId id="382" r:id="rId12"/>
    <p:sldId id="318"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6" d="100"/>
          <a:sy n="66" d="100"/>
        </p:scale>
        <p:origin x="90"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5/1/2021</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5/1/2021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5/1/2021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5/1/2021</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92398" y="2362455"/>
            <a:ext cx="6815669" cy="1131376"/>
          </a:xfrm>
        </p:spPr>
        <p:txBody>
          <a:bodyPr/>
          <a:lstStyle/>
          <a:p>
            <a:r>
              <a:rPr lang="en-GB" b="1" dirty="0" smtClean="0"/>
              <a:t>DESKTOP QUICK OPTIONS</a:t>
            </a:r>
            <a:endParaRPr lang="en-GB" dirty="0"/>
          </a:p>
        </p:txBody>
      </p:sp>
      <p:sp>
        <p:nvSpPr>
          <p:cNvPr id="3" name="Subtitle 2"/>
          <p:cNvSpPr>
            <a:spLocks noGrp="1"/>
          </p:cNvSpPr>
          <p:nvPr>
            <p:ph type="subTitle" idx="1"/>
          </p:nvPr>
        </p:nvSpPr>
        <p:spPr>
          <a:xfrm>
            <a:off x="2692398" y="3962399"/>
            <a:ext cx="6815669" cy="1015999"/>
          </a:xfrm>
        </p:spPr>
        <p:txBody>
          <a:bodyPr>
            <a:normAutofit/>
          </a:bodyPr>
          <a:lstStyle/>
          <a:p>
            <a:r>
              <a:rPr lang="ar-IQ" sz="3600" b="1" dirty="0" smtClean="0"/>
              <a:t>د. رائد رافع عمر النعمة</a:t>
            </a:r>
            <a:endParaRPr lang="en-GB" sz="3600" b="1" dirty="0"/>
          </a:p>
        </p:txBody>
      </p:sp>
    </p:spTree>
    <p:extLst>
      <p:ext uri="{BB962C8B-B14F-4D97-AF65-F5344CB8AC3E}">
        <p14:creationId xmlns:p14="http://schemas.microsoft.com/office/powerpoint/2010/main" val="3674161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Content Placeholder 2"/>
          <p:cNvSpPr txBox="1">
            <a:spLocks/>
          </p:cNvSpPr>
          <p:nvPr/>
        </p:nvSpPr>
        <p:spPr>
          <a:xfrm>
            <a:off x="1091820" y="1156142"/>
            <a:ext cx="10003809" cy="4968887"/>
          </a:xfrm>
          <a:prstGeom prst="rect">
            <a:avLst/>
          </a:prstGeom>
        </p:spPr>
        <p:txBody>
          <a:bodyPr>
            <a:normAutofit lnSpcReduction="1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None/>
            </a:pPr>
            <a:r>
              <a:rPr lang="en-GB" b="1" dirty="0"/>
              <a:t>To create new a file or folder on the desktop</a:t>
            </a:r>
            <a:endParaRPr lang="en-GB" dirty="0"/>
          </a:p>
          <a:p>
            <a:pPr>
              <a:buFont typeface="Wingdings" panose="05000000000000000000" pitchFamily="2" charset="2"/>
              <a:buChar char="§"/>
            </a:pPr>
            <a:r>
              <a:rPr lang="en-GB" dirty="0"/>
              <a:t>Right-click the desktop, select </a:t>
            </a:r>
            <a:r>
              <a:rPr lang="en-GB" b="1" dirty="0"/>
              <a:t>New</a:t>
            </a:r>
            <a:r>
              <a:rPr lang="en-GB" dirty="0"/>
              <a:t>, and then you can select </a:t>
            </a:r>
            <a:r>
              <a:rPr lang="en-GB" b="1" dirty="0"/>
              <a:t>Folder </a:t>
            </a:r>
            <a:r>
              <a:rPr lang="en-GB" dirty="0"/>
              <a:t>or</a:t>
            </a:r>
            <a:r>
              <a:rPr lang="en-GB" b="1" dirty="0"/>
              <a:t> any file</a:t>
            </a:r>
            <a:r>
              <a:rPr lang="en-GB" dirty="0" smtClean="0"/>
              <a:t>.</a:t>
            </a:r>
            <a:endParaRPr lang="ar-IQ" dirty="0" smtClean="0"/>
          </a:p>
          <a:p>
            <a:pPr marL="0" indent="0">
              <a:buNone/>
            </a:pPr>
            <a:endParaRPr lang="ar-IQ" dirty="0"/>
          </a:p>
          <a:p>
            <a:pPr marL="0" indent="0">
              <a:buNone/>
            </a:pPr>
            <a:endParaRPr lang="ar-IQ" dirty="0" smtClean="0"/>
          </a:p>
          <a:p>
            <a:pPr marL="0" indent="0">
              <a:buNone/>
            </a:pPr>
            <a:endParaRPr lang="ar-IQ" dirty="0"/>
          </a:p>
          <a:p>
            <a:pPr marL="0" indent="0">
              <a:buNone/>
            </a:pPr>
            <a:endParaRPr lang="ar-IQ" dirty="0" smtClean="0"/>
          </a:p>
          <a:p>
            <a:pPr marL="0" indent="0">
              <a:buNone/>
            </a:pPr>
            <a:endParaRPr lang="ar-IQ" dirty="0"/>
          </a:p>
          <a:p>
            <a:pPr marL="0" indent="0">
              <a:buNone/>
            </a:pPr>
            <a:endParaRPr lang="ar-IQ" u="sng" dirty="0" smtClean="0"/>
          </a:p>
          <a:p>
            <a:pPr marL="0" indent="0">
              <a:buNone/>
            </a:pPr>
            <a:endParaRPr lang="ar-IQ" u="sng" dirty="0"/>
          </a:p>
          <a:p>
            <a:pPr marL="0" indent="0">
              <a:buNone/>
            </a:pPr>
            <a:r>
              <a:rPr lang="en-GB" u="sng" dirty="0" smtClean="0"/>
              <a:t>Note</a:t>
            </a:r>
            <a:r>
              <a:rPr lang="en-GB" u="sng" dirty="0"/>
              <a:t>:</a:t>
            </a:r>
            <a:r>
              <a:rPr lang="en-GB" dirty="0"/>
              <a:t> the Shortcut was covered in a previous lecture</a:t>
            </a:r>
            <a:r>
              <a:rPr lang="en-GB" dirty="0" smtClean="0"/>
              <a:t>.</a:t>
            </a:r>
            <a:endParaRPr lang="en-GB" dirty="0"/>
          </a:p>
        </p:txBody>
      </p:sp>
      <p:pic>
        <p:nvPicPr>
          <p:cNvPr id="3" name="Picture 2"/>
          <p:cNvPicPr>
            <a:picLocks noChangeAspect="1"/>
          </p:cNvPicPr>
          <p:nvPr/>
        </p:nvPicPr>
        <p:blipFill rotWithShape="1">
          <a:blip r:embed="rId2"/>
          <a:srcRect l="57771" t="24667" r="-1147" b="7643"/>
          <a:stretch/>
        </p:blipFill>
        <p:spPr bwMode="auto">
          <a:xfrm>
            <a:off x="4404000" y="2277902"/>
            <a:ext cx="3384000" cy="296985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708483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a:r>
              <a:rPr lang="en-GB" b="1" dirty="0" smtClean="0">
                <a:solidFill>
                  <a:srgbClr val="800000"/>
                </a:solidFill>
                <a:latin typeface="inherit"/>
                <a:ea typeface="Times New Roman" panose="02020603050405020304" pitchFamily="18" charset="0"/>
                <a:cs typeface="Times New Roman" panose="02020603050405020304" pitchFamily="18" charset="0"/>
              </a:rPr>
              <a:t>Reference:</a:t>
            </a:r>
            <a:endParaRPr lang="en-GB" b="1" dirty="0">
              <a:solidFill>
                <a:srgbClr val="800000"/>
              </a:solidFill>
              <a:latin typeface="inherit"/>
              <a:ea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295401" y="2488692"/>
            <a:ext cx="9601196" cy="3707392"/>
          </a:xfrm>
        </p:spPr>
        <p:txBody>
          <a:bodyPr>
            <a:normAutofit/>
          </a:bodyPr>
          <a:lstStyle/>
          <a:p>
            <a:pPr marL="355600" indent="-355600">
              <a:buNone/>
            </a:pPr>
            <a:r>
              <a:rPr lang="en-GB" dirty="0"/>
              <a:t>[1] Joan Lambert, “Windows 10 Step by Step”, Pearson Education, Inc., 2</a:t>
            </a:r>
            <a:r>
              <a:rPr lang="en-GB" baseline="30000" dirty="0"/>
              <a:t>nd</a:t>
            </a:r>
            <a:r>
              <a:rPr lang="en-GB" dirty="0"/>
              <a:t> Edition, 2018.</a:t>
            </a:r>
          </a:p>
          <a:p>
            <a:pPr marL="355600" indent="0">
              <a:buNone/>
            </a:pPr>
            <a:r>
              <a:rPr lang="en-GB" dirty="0"/>
              <a:t>ISBN-13: 978-1-5093-0672-5</a:t>
            </a:r>
          </a:p>
          <a:p>
            <a:pPr marL="355600" indent="0">
              <a:buNone/>
            </a:pPr>
            <a:r>
              <a:rPr lang="en-GB" dirty="0"/>
              <a:t>ISBN-10: 1-5093-0672-2</a:t>
            </a:r>
          </a:p>
        </p:txBody>
      </p:sp>
    </p:spTree>
    <p:extLst>
      <p:ext uri="{BB962C8B-B14F-4D97-AF65-F5344CB8AC3E}">
        <p14:creationId xmlns:p14="http://schemas.microsoft.com/office/powerpoint/2010/main" val="27368084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0887" y="1857829"/>
            <a:ext cx="9601196" cy="3152016"/>
          </a:xfrm>
          <a:solidFill>
            <a:schemeClr val="bg1">
              <a:lumMod val="95000"/>
            </a:schemeClr>
          </a:solidFill>
          <a:ln>
            <a:solidFill>
              <a:schemeClr val="tx1"/>
            </a:solidFill>
          </a:ln>
        </p:spPr>
        <p:txBody>
          <a:bodyPr>
            <a:normAutofit/>
          </a:bodyPr>
          <a:lstStyle/>
          <a:p>
            <a:r>
              <a:rPr lang="en-GB" sz="6000" b="1" dirty="0" smtClean="0"/>
              <a:t>Wish You All the Best</a:t>
            </a:r>
            <a:endParaRPr lang="en-GB" sz="6000" b="1" dirty="0"/>
          </a:p>
        </p:txBody>
      </p:sp>
    </p:spTree>
    <p:extLst>
      <p:ext uri="{BB962C8B-B14F-4D97-AF65-F5344CB8AC3E}">
        <p14:creationId xmlns:p14="http://schemas.microsoft.com/office/powerpoint/2010/main" val="14285580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solidFill>
                  <a:srgbClr val="800000"/>
                </a:solidFill>
                <a:latin typeface="inherit"/>
                <a:ea typeface="Times New Roman" panose="02020603050405020304" pitchFamily="18" charset="0"/>
                <a:cs typeface="Times New Roman" panose="02020603050405020304" pitchFamily="18" charset="0"/>
              </a:rPr>
              <a:t>Desktop Quick Options</a:t>
            </a:r>
            <a:endParaRPr lang="en-GB" b="1" dirty="0">
              <a:solidFill>
                <a:srgbClr val="800000"/>
              </a:solidFill>
              <a:latin typeface="inherit"/>
              <a:ea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295401" y="2488692"/>
            <a:ext cx="9601196" cy="3707392"/>
          </a:xfrm>
        </p:spPr>
        <p:txBody>
          <a:bodyPr>
            <a:normAutofit/>
          </a:bodyPr>
          <a:lstStyle/>
          <a:p>
            <a:pPr marL="0" indent="0">
              <a:buNone/>
            </a:pPr>
            <a:r>
              <a:rPr lang="en-GB" dirty="0"/>
              <a:t>“By default, desktop icons are created at a Medium size and aligned to a grid that helps to maintain a bit of order. You can change the icon size to Small or Large. Unlike the Start menu icons, which are individually sizable, this change affects all icons on the desktop.</a:t>
            </a:r>
            <a:endParaRPr lang="en-GB" dirty="0"/>
          </a:p>
        </p:txBody>
      </p:sp>
    </p:spTree>
    <p:extLst>
      <p:ext uri="{BB962C8B-B14F-4D97-AF65-F5344CB8AC3E}">
        <p14:creationId xmlns:p14="http://schemas.microsoft.com/office/powerpoint/2010/main" val="2858407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rotWithShape="1">
          <a:blip r:embed="rId2"/>
          <a:srcRect l="15961" t="16691" r="17378" b="7256"/>
          <a:stretch/>
        </p:blipFill>
        <p:spPr bwMode="auto">
          <a:xfrm>
            <a:off x="4186555" y="2204402"/>
            <a:ext cx="3818890" cy="244919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621680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Content Placeholder 2"/>
          <p:cNvSpPr txBox="1">
            <a:spLocks/>
          </p:cNvSpPr>
          <p:nvPr/>
        </p:nvSpPr>
        <p:spPr>
          <a:xfrm>
            <a:off x="1160060" y="1351128"/>
            <a:ext cx="9867332" cy="2825088"/>
          </a:xfrm>
          <a:prstGeom prst="rect">
            <a:avLst/>
          </a:prstGeom>
        </p:spPr>
        <p:txBody>
          <a:bodyPr>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buNone/>
            </a:pPr>
            <a:r>
              <a:rPr lang="en-GB" dirty="0"/>
              <a:t>If you want to organize (or disorganize) icons without using the grid, you can turn off grid alignment, and then drag items to whatever desktop position you want. </a:t>
            </a:r>
          </a:p>
          <a:p>
            <a:pPr marL="0" indent="0" algn="just">
              <a:buNone/>
            </a:pPr>
            <a:r>
              <a:rPr lang="en-GB" dirty="0"/>
              <a:t>Some people like to organize their active files, folders, and apps on the desktop so they have everything they need in one place. You can organize content on the desktop manually, in whatever order you want, or you can have Windows manage the order for you.</a:t>
            </a:r>
            <a:endParaRPr lang="en-GB" dirty="0"/>
          </a:p>
        </p:txBody>
      </p:sp>
    </p:spTree>
    <p:extLst>
      <p:ext uri="{BB962C8B-B14F-4D97-AF65-F5344CB8AC3E}">
        <p14:creationId xmlns:p14="http://schemas.microsoft.com/office/powerpoint/2010/main" val="11025460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l="22217" t="21706" r="23553" b="11353"/>
          <a:stretch/>
        </p:blipFill>
        <p:spPr bwMode="auto">
          <a:xfrm>
            <a:off x="2724210" y="1089000"/>
            <a:ext cx="6743580" cy="4680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6742149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Content Placeholder 2"/>
          <p:cNvSpPr txBox="1">
            <a:spLocks/>
          </p:cNvSpPr>
          <p:nvPr/>
        </p:nvSpPr>
        <p:spPr>
          <a:xfrm>
            <a:off x="1091820" y="1156142"/>
            <a:ext cx="10003809" cy="4545717"/>
          </a:xfrm>
          <a:prstGeom prst="rect">
            <a:avLst/>
          </a:prstGeom>
        </p:spPr>
        <p:txBody>
          <a:bodyPr>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buNone/>
            </a:pPr>
            <a:r>
              <a:rPr lang="en-GB" dirty="0"/>
              <a:t>When you turn on the Auto Arrange Icons feature, Windows moves all desktop</a:t>
            </a:r>
          </a:p>
          <a:p>
            <a:pPr marL="0" indent="0" algn="just">
              <a:buNone/>
            </a:pPr>
            <a:r>
              <a:rPr lang="en-GB" dirty="0"/>
              <a:t>icons so they line up from the upper-left corner of the screen in the order (from</a:t>
            </a:r>
          </a:p>
          <a:p>
            <a:pPr marL="0" indent="0" algn="just">
              <a:buNone/>
            </a:pPr>
            <a:r>
              <a:rPr lang="en-GB" dirty="0"/>
              <a:t>top to bottom and then left to right) that you specify on the Sort By submenu.</a:t>
            </a:r>
            <a:endParaRPr lang="en-GB" dirty="0"/>
          </a:p>
        </p:txBody>
      </p:sp>
    </p:spTree>
    <p:extLst>
      <p:ext uri="{BB962C8B-B14F-4D97-AF65-F5344CB8AC3E}">
        <p14:creationId xmlns:p14="http://schemas.microsoft.com/office/powerpoint/2010/main" val="140572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22537" t="28189" r="24038" b="40837"/>
          <a:stretch/>
        </p:blipFill>
        <p:spPr bwMode="auto">
          <a:xfrm>
            <a:off x="2781714" y="2349000"/>
            <a:ext cx="6628572" cy="2160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358386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Content Placeholder 2"/>
          <p:cNvSpPr txBox="1">
            <a:spLocks/>
          </p:cNvSpPr>
          <p:nvPr/>
        </p:nvSpPr>
        <p:spPr>
          <a:xfrm>
            <a:off x="1091820" y="1156142"/>
            <a:ext cx="10003809" cy="4545717"/>
          </a:xfrm>
          <a:prstGeom prst="rect">
            <a:avLst/>
          </a:prstGeom>
        </p:spPr>
        <p:txBody>
          <a:bodyPr>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None/>
            </a:pPr>
            <a:r>
              <a:rPr lang="en-GB" dirty="0"/>
              <a:t>The desktop content is actually stored in a folder—or rather, in two folders. In addition to system icons (such as the Recycle Bin), your desktop displays content from two locations:</a:t>
            </a:r>
          </a:p>
          <a:p>
            <a:pPr lvl="0">
              <a:buFont typeface="Wingdings" panose="05000000000000000000" pitchFamily="2" charset="2"/>
              <a:buChar char="§"/>
            </a:pPr>
            <a:r>
              <a:rPr lang="en-GB" dirty="0"/>
              <a:t>Content that is specific to your user account and displayed on only your desktop is stored in the C:\Users\[user account name]\Desktop folder.</a:t>
            </a:r>
          </a:p>
          <a:p>
            <a:pPr lvl="0">
              <a:buFont typeface="Wingdings" panose="05000000000000000000" pitchFamily="2" charset="2"/>
              <a:buChar char="§"/>
            </a:pPr>
            <a:r>
              <a:rPr lang="en-GB" dirty="0"/>
              <a:t>Content that is displayed for all users of the computer is stored in the C:\Users\Public\Public Desktop folder.</a:t>
            </a:r>
          </a:p>
          <a:p>
            <a:pPr marL="0" indent="0">
              <a:buNone/>
            </a:pPr>
            <a:r>
              <a:rPr lang="en-GB" dirty="0"/>
              <a:t>If you want your desktop to appear totally clean, you can hide the desktop icons</a:t>
            </a:r>
          </a:p>
          <a:p>
            <a:pPr marL="0" indent="0">
              <a:buNone/>
            </a:pPr>
            <a:r>
              <a:rPr lang="en-GB" dirty="0"/>
              <a:t>without affecting the content of the Desktop folders.” [1]</a:t>
            </a:r>
          </a:p>
        </p:txBody>
      </p:sp>
    </p:spTree>
    <p:extLst>
      <p:ext uri="{BB962C8B-B14F-4D97-AF65-F5344CB8AC3E}">
        <p14:creationId xmlns:p14="http://schemas.microsoft.com/office/powerpoint/2010/main" val="29999122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Content Placeholder 2"/>
          <p:cNvSpPr txBox="1">
            <a:spLocks/>
          </p:cNvSpPr>
          <p:nvPr/>
        </p:nvSpPr>
        <p:spPr>
          <a:xfrm>
            <a:off x="1091820" y="783772"/>
            <a:ext cx="10003809" cy="5312228"/>
          </a:xfrm>
          <a:prstGeom prst="rect">
            <a:avLst/>
          </a:prstGeom>
        </p:spPr>
        <p:txBody>
          <a:bodyPr>
            <a:normAutofit fontScale="70000" lnSpcReduction="2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None/>
            </a:pPr>
            <a:r>
              <a:rPr lang="en-GB" b="1" dirty="0"/>
              <a:t>“To arrange desktop icons</a:t>
            </a:r>
            <a:endParaRPr lang="en-GB" dirty="0"/>
          </a:p>
          <a:p>
            <a:pPr>
              <a:buFont typeface="Wingdings" panose="05000000000000000000" pitchFamily="2" charset="2"/>
              <a:buChar char="§"/>
            </a:pPr>
            <a:r>
              <a:rPr lang="en-GB" dirty="0"/>
              <a:t>Drag icons to any location on the desktop to snap them to the nearest grid location.</a:t>
            </a:r>
          </a:p>
          <a:p>
            <a:pPr lvl="0">
              <a:buFont typeface="Wingdings" panose="05000000000000000000" pitchFamily="2" charset="2"/>
              <a:buChar char="§"/>
            </a:pPr>
            <a:r>
              <a:rPr lang="en-GB" dirty="0"/>
              <a:t>If you want to force icons into the grid positions from top to bottom and left to right, right-click the desktop, select </a:t>
            </a:r>
            <a:r>
              <a:rPr lang="en-GB" b="1" dirty="0"/>
              <a:t>View</a:t>
            </a:r>
            <a:r>
              <a:rPr lang="en-GB" dirty="0"/>
              <a:t>, and then select </a:t>
            </a:r>
            <a:r>
              <a:rPr lang="en-GB" b="1" dirty="0"/>
              <a:t>Auto arrange icons</a:t>
            </a:r>
            <a:r>
              <a:rPr lang="en-GB" dirty="0"/>
              <a:t>.</a:t>
            </a:r>
          </a:p>
          <a:p>
            <a:pPr lvl="0">
              <a:buFont typeface="Wingdings" panose="05000000000000000000" pitchFamily="2" charset="2"/>
              <a:buChar char="§"/>
            </a:pPr>
            <a:r>
              <a:rPr lang="en-GB" dirty="0"/>
              <a:t>If you want to permit less-precise arrangements, right-click the desktop, select </a:t>
            </a:r>
            <a:r>
              <a:rPr lang="en-GB" b="1" dirty="0"/>
              <a:t>View</a:t>
            </a:r>
            <a:r>
              <a:rPr lang="en-GB" dirty="0"/>
              <a:t>, and then turn off </a:t>
            </a:r>
            <a:r>
              <a:rPr lang="en-GB" b="1" dirty="0"/>
              <a:t>Auto arrange icons </a:t>
            </a:r>
            <a:r>
              <a:rPr lang="en-GB" dirty="0"/>
              <a:t>and </a:t>
            </a:r>
            <a:r>
              <a:rPr lang="en-GB" b="1" dirty="0"/>
              <a:t>Align icons to grid</a:t>
            </a:r>
            <a:r>
              <a:rPr lang="en-GB" dirty="0"/>
              <a:t>.</a:t>
            </a:r>
          </a:p>
          <a:p>
            <a:pPr lvl="0">
              <a:buFont typeface="Wingdings" panose="05000000000000000000" pitchFamily="2" charset="2"/>
              <a:buChar char="§"/>
            </a:pPr>
            <a:r>
              <a:rPr lang="en-GB" dirty="0"/>
              <a:t>If you want Windows to set the order for you, right-click the desktop, select </a:t>
            </a:r>
            <a:r>
              <a:rPr lang="en-GB" b="1" dirty="0"/>
              <a:t>Sort by</a:t>
            </a:r>
            <a:r>
              <a:rPr lang="en-GB" dirty="0"/>
              <a:t>, and then select the order you want: </a:t>
            </a:r>
            <a:r>
              <a:rPr lang="en-GB" b="1" dirty="0"/>
              <a:t>Name, Size, Item type</a:t>
            </a:r>
            <a:r>
              <a:rPr lang="en-GB" dirty="0"/>
              <a:t>, or </a:t>
            </a:r>
            <a:r>
              <a:rPr lang="en-GB" b="1" dirty="0"/>
              <a:t>Date modified</a:t>
            </a:r>
            <a:r>
              <a:rPr lang="en-GB" dirty="0"/>
              <a:t>.</a:t>
            </a:r>
          </a:p>
          <a:p>
            <a:pPr marL="0" indent="0">
              <a:buNone/>
            </a:pPr>
            <a:r>
              <a:rPr lang="en-GB" dirty="0"/>
              <a:t> </a:t>
            </a:r>
          </a:p>
          <a:p>
            <a:pPr marL="0" indent="0">
              <a:buNone/>
            </a:pPr>
            <a:r>
              <a:rPr lang="en-GB" b="1" dirty="0"/>
              <a:t>To set the size of desktop icons</a:t>
            </a:r>
            <a:endParaRPr lang="en-GB" dirty="0"/>
          </a:p>
          <a:p>
            <a:pPr lvl="0">
              <a:buFont typeface="Wingdings" panose="05000000000000000000" pitchFamily="2" charset="2"/>
              <a:buChar char="§"/>
            </a:pPr>
            <a:r>
              <a:rPr lang="en-GB" dirty="0"/>
              <a:t>Right-click the desktop, select </a:t>
            </a:r>
            <a:r>
              <a:rPr lang="en-GB" b="1" dirty="0"/>
              <a:t>View</a:t>
            </a:r>
            <a:r>
              <a:rPr lang="en-GB" dirty="0"/>
              <a:t>, and then select </a:t>
            </a:r>
            <a:r>
              <a:rPr lang="en-GB" b="1" dirty="0"/>
              <a:t>Large icons, Medium icons</a:t>
            </a:r>
            <a:r>
              <a:rPr lang="en-GB" dirty="0"/>
              <a:t>, or </a:t>
            </a:r>
            <a:r>
              <a:rPr lang="en-GB" b="1" dirty="0"/>
              <a:t>Small icons</a:t>
            </a:r>
            <a:r>
              <a:rPr lang="en-GB" dirty="0"/>
              <a:t>.</a:t>
            </a:r>
          </a:p>
          <a:p>
            <a:pPr marL="0" indent="0">
              <a:buNone/>
            </a:pPr>
            <a:r>
              <a:rPr lang="en-GB" b="1" dirty="0"/>
              <a:t> </a:t>
            </a:r>
            <a:endParaRPr lang="en-GB" dirty="0"/>
          </a:p>
          <a:p>
            <a:pPr marL="0" indent="0">
              <a:buNone/>
            </a:pPr>
            <a:r>
              <a:rPr lang="en-GB" b="1" dirty="0"/>
              <a:t>To hide or display desktop icons</a:t>
            </a:r>
            <a:endParaRPr lang="en-GB" dirty="0"/>
          </a:p>
          <a:p>
            <a:pPr lvl="0">
              <a:buFont typeface="Wingdings" panose="05000000000000000000" pitchFamily="2" charset="2"/>
              <a:buChar char="§"/>
            </a:pPr>
            <a:r>
              <a:rPr lang="en-GB" dirty="0"/>
              <a:t>Right-click the desktop, select </a:t>
            </a:r>
            <a:r>
              <a:rPr lang="en-GB" b="1" dirty="0"/>
              <a:t>View</a:t>
            </a:r>
            <a:r>
              <a:rPr lang="en-GB" dirty="0"/>
              <a:t>, and then select </a:t>
            </a:r>
            <a:r>
              <a:rPr lang="en-GB" b="1" dirty="0"/>
              <a:t>Show desktop icons</a:t>
            </a:r>
            <a:r>
              <a:rPr lang="en-GB" dirty="0"/>
              <a:t>.</a:t>
            </a:r>
          </a:p>
          <a:p>
            <a:pPr marL="0" indent="0">
              <a:buNone/>
            </a:pPr>
            <a:r>
              <a:rPr lang="en-GB" b="1" dirty="0"/>
              <a:t> </a:t>
            </a:r>
            <a:endParaRPr lang="en-GB" dirty="0"/>
          </a:p>
          <a:p>
            <a:pPr marL="0" indent="0">
              <a:buNone/>
            </a:pPr>
            <a:r>
              <a:rPr lang="en-GB" b="1" dirty="0"/>
              <a:t>To remove an app shortcut from the desktop</a:t>
            </a:r>
            <a:endParaRPr lang="en-GB" dirty="0"/>
          </a:p>
          <a:p>
            <a:pPr lvl="0">
              <a:buFont typeface="Wingdings" panose="05000000000000000000" pitchFamily="2" charset="2"/>
              <a:buChar char="§"/>
            </a:pPr>
            <a:r>
              <a:rPr lang="en-GB" dirty="0"/>
              <a:t>Right-click the shortcut, and then select </a:t>
            </a:r>
            <a:r>
              <a:rPr lang="en-GB" b="1" dirty="0"/>
              <a:t>Delete</a:t>
            </a:r>
            <a:r>
              <a:rPr lang="en-GB" dirty="0"/>
              <a:t>.” [1]</a:t>
            </a:r>
          </a:p>
        </p:txBody>
      </p:sp>
    </p:spTree>
    <p:extLst>
      <p:ext uri="{BB962C8B-B14F-4D97-AF65-F5344CB8AC3E}">
        <p14:creationId xmlns:p14="http://schemas.microsoft.com/office/powerpoint/2010/main" val="270006080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2429</TotalTime>
  <Words>580</Words>
  <Application>Microsoft Office PowerPoint</Application>
  <PresentationFormat>Widescreen</PresentationFormat>
  <Paragraphs>43</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Garamond</vt:lpstr>
      <vt:lpstr>inherit</vt:lpstr>
      <vt:lpstr>Times New Roman</vt:lpstr>
      <vt:lpstr>Wingdings</vt:lpstr>
      <vt:lpstr>Organic</vt:lpstr>
      <vt:lpstr>DESKTOP QUICK OPTIONS</vt:lpstr>
      <vt:lpstr>Desktop Quick Options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Reference:</vt:lpstr>
      <vt:lpstr>Wish You All the Best</vt:lpstr>
    </vt:vector>
  </TitlesOfParts>
  <Company>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MATLAB</dc:title>
  <dc:creator>User</dc:creator>
  <cp:lastModifiedBy>User</cp:lastModifiedBy>
  <cp:revision>190</cp:revision>
  <dcterms:created xsi:type="dcterms:W3CDTF">2020-12-04T20:16:23Z</dcterms:created>
  <dcterms:modified xsi:type="dcterms:W3CDTF">2021-05-01T11:21:50Z</dcterms:modified>
</cp:coreProperties>
</file>