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341" r:id="rId3"/>
    <p:sldId id="406" r:id="rId4"/>
    <p:sldId id="407" r:id="rId5"/>
    <p:sldId id="408" r:id="rId6"/>
    <p:sldId id="409" r:id="rId7"/>
    <p:sldId id="410" r:id="rId8"/>
    <p:sldId id="404" r:id="rId9"/>
    <p:sldId id="411" r:id="rId10"/>
    <p:sldId id="412" r:id="rId11"/>
    <p:sldId id="413" r:id="rId12"/>
    <p:sldId id="414" r:id="rId13"/>
    <p:sldId id="415" r:id="rId14"/>
    <p:sldId id="418" r:id="rId15"/>
    <p:sldId id="416" r:id="rId16"/>
    <p:sldId id="417" r:id="rId17"/>
    <p:sldId id="318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6/5/2021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6/5/2021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6/5/2021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2347413"/>
            <a:ext cx="6815669" cy="887105"/>
          </a:xfrm>
        </p:spPr>
        <p:txBody>
          <a:bodyPr/>
          <a:lstStyle/>
          <a:p>
            <a:r>
              <a:rPr lang="en-GB" sz="4200" b="1" dirty="0" smtClean="0"/>
              <a:t>WINDOWS ACCESSORIES (CONTINUED)</a:t>
            </a:r>
            <a:endParaRPr lang="en-GB" sz="4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962399"/>
            <a:ext cx="6815669" cy="1015999"/>
          </a:xfrm>
        </p:spPr>
        <p:txBody>
          <a:bodyPr>
            <a:normAutofit/>
          </a:bodyPr>
          <a:lstStyle/>
          <a:p>
            <a:r>
              <a:rPr lang="ar-IQ" sz="3600" b="1" dirty="0" smtClean="0"/>
              <a:t>د. رائد رافع عمر النعمة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36741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Paint: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5233"/>
          <a:stretch/>
        </p:blipFill>
        <p:spPr bwMode="auto">
          <a:xfrm>
            <a:off x="2852723" y="2613341"/>
            <a:ext cx="6486554" cy="3456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6431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Print 3D: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5604"/>
          <a:stretch/>
        </p:blipFill>
        <p:spPr bwMode="auto">
          <a:xfrm>
            <a:off x="1184068" y="2916916"/>
            <a:ext cx="4409367" cy="23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b="5604"/>
          <a:stretch/>
        </p:blipFill>
        <p:spPr bwMode="auto">
          <a:xfrm>
            <a:off x="6608098" y="2916916"/>
            <a:ext cx="4409367" cy="23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38809" y="5267767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(a)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8362839" y="5262645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(b)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231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Quick Assist: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2503" t="1670" r="71220" b="17659"/>
          <a:stretch/>
        </p:blipFill>
        <p:spPr bwMode="auto">
          <a:xfrm>
            <a:off x="5070000" y="2579414"/>
            <a:ext cx="2052000" cy="354231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8458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Snipping Tool: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5975"/>
          <a:stretch/>
        </p:blipFill>
        <p:spPr bwMode="auto">
          <a:xfrm>
            <a:off x="1175778" y="2918852"/>
            <a:ext cx="4425948" cy="23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b="5790"/>
          <a:stretch/>
        </p:blipFill>
        <p:spPr bwMode="auto">
          <a:xfrm>
            <a:off x="6603951" y="2918852"/>
            <a:ext cx="4417662" cy="23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38809" y="5267767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(a)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8362839" y="5262645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(b)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987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 err="1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TabTip</a:t>
            </a:r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GB" b="1" dirty="0">
              <a:solidFill>
                <a:srgbClr val="800000"/>
              </a:solidFill>
              <a:latin typeface="inheri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18593" y="3167223"/>
            <a:ext cx="9954815" cy="1773831"/>
            <a:chOff x="1295402" y="3003448"/>
            <a:chExt cx="9954815" cy="1773831"/>
          </a:xfrm>
        </p:grpSpPr>
        <p:sp>
          <p:nvSpPr>
            <p:cNvPr id="6" name="TextBox 5"/>
            <p:cNvSpPr txBox="1"/>
            <p:nvPr/>
          </p:nvSpPr>
          <p:spPr>
            <a:xfrm>
              <a:off x="2960962" y="4407947"/>
              <a:ext cx="899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/>
                <a:t>(a)</a:t>
              </a:r>
              <a:endParaRPr lang="en-GB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207569" y="4402825"/>
              <a:ext cx="8998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/>
                <a:t>(b)</a:t>
              </a:r>
              <a:endParaRPr lang="en-GB" dirty="0"/>
            </a:p>
          </p:txBody>
        </p:sp>
        <p:pic>
          <p:nvPicPr>
            <p:cNvPr id="8" name="Picture 7"/>
            <p:cNvPicPr/>
            <p:nvPr/>
          </p:nvPicPr>
          <p:blipFill rotWithShape="1">
            <a:blip r:embed="rId2"/>
            <a:srcRect l="10432" t="29116" r="15702" b="27669"/>
            <a:stretch/>
          </p:blipFill>
          <p:spPr bwMode="auto">
            <a:xfrm>
              <a:off x="1295402" y="3003448"/>
              <a:ext cx="4231005" cy="139128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9" name="Picture 8"/>
            <p:cNvPicPr/>
            <p:nvPr/>
          </p:nvPicPr>
          <p:blipFill rotWithShape="1">
            <a:blip r:embed="rId3"/>
            <a:srcRect l="3651" t="29302" r="5788" b="27662"/>
            <a:stretch/>
          </p:blipFill>
          <p:spPr bwMode="auto">
            <a:xfrm>
              <a:off x="6064807" y="3009163"/>
              <a:ext cx="5185410" cy="138557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38344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Windows Fax and Scan: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189" t="1854" r="23984" b="30640"/>
          <a:stretch/>
        </p:blipFill>
        <p:spPr bwMode="auto">
          <a:xfrm>
            <a:off x="2699337" y="2617333"/>
            <a:ext cx="6793326" cy="3492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5551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WordPad: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38809" y="5267767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(a)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8362839" y="5262645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(b)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b="5419"/>
          <a:stretch/>
        </p:blipFill>
        <p:spPr bwMode="auto">
          <a:xfrm>
            <a:off x="1188664" y="2922645"/>
            <a:ext cx="4400175" cy="23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b="5233"/>
          <a:stretch/>
        </p:blipFill>
        <p:spPr bwMode="auto">
          <a:xfrm>
            <a:off x="6616805" y="2922645"/>
            <a:ext cx="4391953" cy="23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5860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887" y="1857829"/>
            <a:ext cx="9601196" cy="3152016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GB" sz="6000" b="1" dirty="0" smtClean="0"/>
              <a:t>Wish You All the Best</a:t>
            </a:r>
            <a:endParaRPr lang="en-GB" sz="6000" b="1" dirty="0"/>
          </a:p>
        </p:txBody>
      </p:sp>
    </p:spTree>
    <p:extLst>
      <p:ext uri="{BB962C8B-B14F-4D97-AF65-F5344CB8AC3E}">
        <p14:creationId xmlns:p14="http://schemas.microsoft.com/office/powerpoint/2010/main" val="142855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Applications of Windows Accessories for Windows 10: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9287" r="52660"/>
          <a:stretch/>
        </p:blipFill>
        <p:spPr bwMode="auto">
          <a:xfrm>
            <a:off x="1409578" y="2554530"/>
            <a:ext cx="3456000" cy="33136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t="19658" r="53181"/>
          <a:stretch/>
        </p:blipFill>
        <p:spPr bwMode="auto">
          <a:xfrm>
            <a:off x="7240530" y="2554529"/>
            <a:ext cx="3456000" cy="33349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687635" y="5874955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(a)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8518587" y="5874955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(b)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84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3D Builder: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162" t="3103" r="40001" b="14267"/>
          <a:stretch/>
        </p:blipFill>
        <p:spPr bwMode="auto">
          <a:xfrm>
            <a:off x="1295402" y="2598992"/>
            <a:ext cx="4148345" cy="3276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247" t="3252" r="40089" b="14271"/>
          <a:stretch/>
        </p:blipFill>
        <p:spPr bwMode="auto">
          <a:xfrm>
            <a:off x="6752474" y="2598992"/>
            <a:ext cx="4144124" cy="3276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919631" y="5874955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(a)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8374593" y="5874955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(b)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99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Bluetooth File Transfer Wizard: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26280" t="13352" r="24714" b="15798"/>
          <a:stretch/>
        </p:blipFill>
        <p:spPr bwMode="auto">
          <a:xfrm>
            <a:off x="1295402" y="2634955"/>
            <a:ext cx="3985348" cy="32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25447" t="11313" r="25444" b="17273"/>
          <a:stretch/>
        </p:blipFill>
        <p:spPr bwMode="auto">
          <a:xfrm>
            <a:off x="6934007" y="2634955"/>
            <a:ext cx="3962591" cy="32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838133" y="5874955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(a)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8465359" y="5874955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(b)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00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Character Map: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38133" y="5874955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(a)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8465359" y="5874955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(b)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6164" t="10014" r="49323" b="36754"/>
          <a:stretch/>
        </p:blipFill>
        <p:spPr bwMode="auto">
          <a:xfrm>
            <a:off x="1419676" y="2612327"/>
            <a:ext cx="3736800" cy="32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16163" t="9829" r="49323" b="36758"/>
          <a:stretch/>
        </p:blipFill>
        <p:spPr bwMode="auto">
          <a:xfrm>
            <a:off x="7053200" y="2612327"/>
            <a:ext cx="3724204" cy="32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514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Internet Explorer: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9606" t="10571" r="23150" b="18207"/>
          <a:stretch/>
        </p:blipFill>
        <p:spPr bwMode="auto">
          <a:xfrm>
            <a:off x="3612000" y="2615383"/>
            <a:ext cx="4968000" cy="34754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828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Maths Input Panel: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38809" y="5166169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(a)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8362839" y="5161047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(b)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b="5714"/>
          <a:stretch/>
        </p:blipFill>
        <p:spPr bwMode="auto">
          <a:xfrm>
            <a:off x="1182687" y="2821047"/>
            <a:ext cx="4413973" cy="23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b="5790"/>
          <a:stretch/>
        </p:blipFill>
        <p:spPr bwMode="auto">
          <a:xfrm>
            <a:off x="6604873" y="2821047"/>
            <a:ext cx="4417662" cy="23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8318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5233"/>
          <a:stretch/>
        </p:blipFill>
        <p:spPr bwMode="auto">
          <a:xfrm>
            <a:off x="1336695" y="678278"/>
            <a:ext cx="4391946" cy="23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5604"/>
          <a:stretch/>
        </p:blipFill>
        <p:spPr bwMode="auto">
          <a:xfrm>
            <a:off x="6476863" y="682944"/>
            <a:ext cx="4409367" cy="23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b="5604"/>
          <a:stretch/>
        </p:blipFill>
        <p:spPr bwMode="auto">
          <a:xfrm>
            <a:off x="3732834" y="3383229"/>
            <a:ext cx="4748547" cy="252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82725" y="3014258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(a)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8231604" y="3017134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(b)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657164" y="5903229"/>
            <a:ext cx="899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(c)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612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Notepad: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8552" t="1855" r="46195" b="49371"/>
          <a:stretch/>
        </p:blipFill>
        <p:spPr bwMode="auto">
          <a:xfrm>
            <a:off x="3244174" y="2643505"/>
            <a:ext cx="5703652" cy="3456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6318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2642</TotalTime>
  <Words>127</Words>
  <Application>Microsoft Office PowerPoint</Application>
  <PresentationFormat>Widescreen</PresentationFormat>
  <Paragraphs>38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Garamond</vt:lpstr>
      <vt:lpstr>inherit</vt:lpstr>
      <vt:lpstr>Times New Roman</vt:lpstr>
      <vt:lpstr>Organic</vt:lpstr>
      <vt:lpstr>WINDOWS ACCESSORIES (CONTINUED)</vt:lpstr>
      <vt:lpstr>Applications of Windows Accessories for Windows 10:</vt:lpstr>
      <vt:lpstr>3D Builder:</vt:lpstr>
      <vt:lpstr>Bluetooth File Transfer Wizard:</vt:lpstr>
      <vt:lpstr>Character Map:</vt:lpstr>
      <vt:lpstr>Internet Explorer:</vt:lpstr>
      <vt:lpstr>Maths Input Panel:</vt:lpstr>
      <vt:lpstr>PowerPoint Presentation</vt:lpstr>
      <vt:lpstr>Notepad:</vt:lpstr>
      <vt:lpstr>Paint:</vt:lpstr>
      <vt:lpstr>Print 3D:</vt:lpstr>
      <vt:lpstr>Quick Assist:</vt:lpstr>
      <vt:lpstr>Snipping Tool:</vt:lpstr>
      <vt:lpstr>TabTip:</vt:lpstr>
      <vt:lpstr>Windows Fax and Scan:</vt:lpstr>
      <vt:lpstr>WordPad:</vt:lpstr>
      <vt:lpstr>Wish You All the Best</vt:lpstr>
    </vt:vector>
  </TitlesOfParts>
  <Company>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MATLAB</dc:title>
  <dc:creator>User</dc:creator>
  <cp:lastModifiedBy>User</cp:lastModifiedBy>
  <cp:revision>230</cp:revision>
  <dcterms:created xsi:type="dcterms:W3CDTF">2020-12-04T20:16:23Z</dcterms:created>
  <dcterms:modified xsi:type="dcterms:W3CDTF">2021-06-05T17:42:20Z</dcterms:modified>
</cp:coreProperties>
</file>