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341" r:id="rId3"/>
    <p:sldId id="368" r:id="rId4"/>
    <p:sldId id="369" r:id="rId5"/>
    <p:sldId id="370" r:id="rId6"/>
    <p:sldId id="371" r:id="rId7"/>
    <p:sldId id="372" r:id="rId8"/>
    <p:sldId id="31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2/13/2021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2/13/2021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2/13/2021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2048555"/>
            <a:ext cx="6815669" cy="1131376"/>
          </a:xfrm>
        </p:spPr>
        <p:txBody>
          <a:bodyPr/>
          <a:lstStyle/>
          <a:p>
            <a:r>
              <a:rPr lang="en-GB" sz="4000" b="1" dirty="0" smtClean="0"/>
              <a:t>COMPUTER HARDWARE PARTS AND DEFINITIONS 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962399"/>
            <a:ext cx="6815669" cy="1015999"/>
          </a:xfrm>
        </p:spPr>
        <p:txBody>
          <a:bodyPr>
            <a:normAutofit/>
          </a:bodyPr>
          <a:lstStyle/>
          <a:p>
            <a:r>
              <a:rPr lang="ar-IQ" sz="3600" b="1" dirty="0" smtClean="0"/>
              <a:t>د. رائد رافع عمر النعمة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36741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n-GB" b="1" dirty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Computer Hardware Parts: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88692"/>
            <a:ext cx="9601196" cy="370739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Computer hardware parts inside a computer case can be demonstrated as follows [1]:</a:t>
            </a:r>
          </a:p>
        </p:txBody>
      </p:sp>
    </p:spTree>
    <p:extLst>
      <p:ext uri="{BB962C8B-B14F-4D97-AF65-F5344CB8AC3E}">
        <p14:creationId xmlns:p14="http://schemas.microsoft.com/office/powerpoint/2010/main" val="28584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mputer Insid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58" y="1043506"/>
            <a:ext cx="6408000" cy="477098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159688"/>
              </p:ext>
            </p:extLst>
          </p:nvPr>
        </p:nvGraphicFramePr>
        <p:xfrm>
          <a:off x="7311914" y="4005123"/>
          <a:ext cx="4221099" cy="1871472"/>
        </p:xfrm>
        <a:graphic>
          <a:graphicData uri="http://schemas.openxmlformats.org/drawingml/2006/table">
            <a:tbl>
              <a:tblPr firstRow="1" firstCol="1" bandRow="1">
                <a:tableStyleId>{5202B0CA-FC54-4496-8BCA-5EF66A818D29}</a:tableStyleId>
              </a:tblPr>
              <a:tblGrid>
                <a:gridCol w="782320">
                  <a:extLst>
                    <a:ext uri="{9D8B030D-6E8A-4147-A177-3AD203B41FA5}">
                      <a16:colId xmlns:a16="http://schemas.microsoft.com/office/drawing/2014/main" val="547135065"/>
                    </a:ext>
                  </a:extLst>
                </a:gridCol>
                <a:gridCol w="1311275">
                  <a:extLst>
                    <a:ext uri="{9D8B030D-6E8A-4147-A177-3AD203B41FA5}">
                      <a16:colId xmlns:a16="http://schemas.microsoft.com/office/drawing/2014/main" val="806768573"/>
                    </a:ext>
                  </a:extLst>
                </a:gridCol>
                <a:gridCol w="782320">
                  <a:extLst>
                    <a:ext uri="{9D8B030D-6E8A-4147-A177-3AD203B41FA5}">
                      <a16:colId xmlns:a16="http://schemas.microsoft.com/office/drawing/2014/main" val="2984225179"/>
                    </a:ext>
                  </a:extLst>
                </a:gridCol>
                <a:gridCol w="1345184">
                  <a:extLst>
                    <a:ext uri="{9D8B030D-6E8A-4147-A177-3AD203B41FA5}">
                      <a16:colId xmlns:a16="http://schemas.microsoft.com/office/drawing/2014/main" val="2768176290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 u="sng" dirty="0">
                          <a:effectLst/>
                        </a:rPr>
                        <a:t>Number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 u="sng" dirty="0">
                          <a:effectLst/>
                        </a:rPr>
                        <a:t>Description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 u="sng">
                          <a:effectLst/>
                        </a:rPr>
                        <a:t>Number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350" u="sng" dirty="0">
                          <a:effectLst/>
                        </a:rPr>
                        <a:t>Description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11945338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 dirty="0">
                          <a:effectLst/>
                        </a:rPr>
                        <a:t> DVD Rom Drive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 dirty="0">
                          <a:effectLst/>
                        </a:rPr>
                        <a:t>7 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>
                          <a:effectLst/>
                        </a:rPr>
                        <a:t> Case Fan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17899264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>
                          <a:effectLst/>
                        </a:rPr>
                        <a:t> Motherboard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 dirty="0">
                          <a:effectLst/>
                        </a:rPr>
                        <a:t>8 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>
                          <a:effectLst/>
                        </a:rPr>
                        <a:t> Hard Drive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16710228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>
                          <a:effectLst/>
                        </a:rPr>
                        <a:t>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>
                          <a:effectLst/>
                        </a:rPr>
                        <a:t> Memory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>
                          <a:effectLst/>
                        </a:rPr>
                        <a:t>9 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 dirty="0">
                          <a:effectLst/>
                        </a:rPr>
                        <a:t> Northbridge Chipset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2282202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>
                          <a:effectLst/>
                        </a:rPr>
                        <a:t>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>
                          <a:effectLst/>
                        </a:rPr>
                        <a:t> Processor Fan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>
                          <a:effectLst/>
                        </a:rPr>
                        <a:t>10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 dirty="0">
                          <a:effectLst/>
                        </a:rPr>
                        <a:t> Battery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6272313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>
                          <a:effectLst/>
                        </a:rPr>
                        <a:t>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>
                          <a:effectLst/>
                        </a:rPr>
                        <a:t> Processor Heat Sink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>
                          <a:effectLst/>
                        </a:rPr>
                        <a:t>11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 dirty="0">
                          <a:effectLst/>
                        </a:rPr>
                        <a:t> PCI Slots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5668936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>
                          <a:effectLst/>
                        </a:rPr>
                        <a:t>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>
                          <a:effectLst/>
                        </a:rPr>
                        <a:t> Processor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>
                          <a:effectLst/>
                        </a:rPr>
                        <a:t>12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en-GB" sz="1200" dirty="0">
                          <a:effectLst/>
                        </a:rPr>
                        <a:t> Power Supply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1950292556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7253858" y="3594241"/>
            <a:ext cx="813043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where: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16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6972" y="982132"/>
            <a:ext cx="10218057" cy="1303867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Different Computer Hardware Definitions: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88692"/>
            <a:ext cx="9601196" cy="370739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Different computer hardware definitions are given as follows [2]:</a:t>
            </a:r>
          </a:p>
        </p:txBody>
      </p:sp>
    </p:spTree>
    <p:extLst>
      <p:ext uri="{BB962C8B-B14F-4D97-AF65-F5344CB8AC3E}">
        <p14:creationId xmlns:p14="http://schemas.microsoft.com/office/powerpoint/2010/main" val="771914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1290" y="889727"/>
            <a:ext cx="6789420" cy="545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86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1290" y="1233351"/>
            <a:ext cx="6789420" cy="4739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59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n-GB" b="1" dirty="0">
                <a:solidFill>
                  <a:srgbClr val="800000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88692"/>
            <a:ext cx="9601196" cy="3707392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[1] http://www.cpusergroup.org/misc/tutorials/computer-inside.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[2] https://quizlet.com/112846531/the-difference-between-a-connector-jack-plug-and-port-flash-cards/.</a:t>
            </a:r>
            <a:endParaRPr lang="en-GB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00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887" y="1857829"/>
            <a:ext cx="9601196" cy="3152016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6000" b="1" dirty="0" smtClean="0"/>
              <a:t>Wish You All the Best</a:t>
            </a:r>
            <a:endParaRPr lang="en-GB" sz="6000" b="1" dirty="0"/>
          </a:p>
        </p:txBody>
      </p:sp>
    </p:spTree>
    <p:extLst>
      <p:ext uri="{BB962C8B-B14F-4D97-AF65-F5344CB8AC3E}">
        <p14:creationId xmlns:p14="http://schemas.microsoft.com/office/powerpoint/2010/main" val="142855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1797</TotalTime>
  <Words>122</Words>
  <Application>Microsoft Office PowerPoint</Application>
  <PresentationFormat>Widescreen</PresentationFormat>
  <Paragraphs>39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Garamond</vt:lpstr>
      <vt:lpstr>inherit</vt:lpstr>
      <vt:lpstr>Times New Roman</vt:lpstr>
      <vt:lpstr>Organic</vt:lpstr>
      <vt:lpstr>COMPUTER HARDWARE PARTS AND DEFINITIONS </vt:lpstr>
      <vt:lpstr>Computer Hardware Parts:</vt:lpstr>
      <vt:lpstr>PowerPoint Presentation</vt:lpstr>
      <vt:lpstr>Different Computer Hardware Definitions:</vt:lpstr>
      <vt:lpstr>PowerPoint Presentation</vt:lpstr>
      <vt:lpstr>PowerPoint Presentation</vt:lpstr>
      <vt:lpstr>References:</vt:lpstr>
      <vt:lpstr>Wish You All the Best</vt:lpstr>
    </vt:vector>
  </TitlesOfParts>
  <Company>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MATLAB</dc:title>
  <dc:creator>User</dc:creator>
  <cp:lastModifiedBy>User</cp:lastModifiedBy>
  <cp:revision>175</cp:revision>
  <dcterms:created xsi:type="dcterms:W3CDTF">2020-12-04T20:16:23Z</dcterms:created>
  <dcterms:modified xsi:type="dcterms:W3CDTF">2021-02-13T11:35:37Z</dcterms:modified>
</cp:coreProperties>
</file>