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341" r:id="rId3"/>
    <p:sldId id="368" r:id="rId4"/>
    <p:sldId id="379" r:id="rId5"/>
    <p:sldId id="389" r:id="rId6"/>
    <p:sldId id="390" r:id="rId7"/>
    <p:sldId id="391" r:id="rId8"/>
    <p:sldId id="392" r:id="rId9"/>
    <p:sldId id="394" r:id="rId10"/>
    <p:sldId id="395" r:id="rId11"/>
    <p:sldId id="396" r:id="rId12"/>
    <p:sldId id="397" r:id="rId13"/>
    <p:sldId id="398" r:id="rId14"/>
    <p:sldId id="399" r:id="rId15"/>
    <p:sldId id="400" r:id="rId16"/>
    <p:sldId id="401" r:id="rId17"/>
    <p:sldId id="402" r:id="rId18"/>
    <p:sldId id="382" r:id="rId19"/>
    <p:sldId id="318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5/14/2021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5/14/2021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2362455"/>
            <a:ext cx="6815669" cy="1131376"/>
          </a:xfrm>
        </p:spPr>
        <p:txBody>
          <a:bodyPr/>
          <a:lstStyle/>
          <a:p>
            <a:r>
              <a:rPr lang="en-GB" sz="4000" b="1" dirty="0" smtClean="0"/>
              <a:t>CONTINUING DESKTOP </a:t>
            </a:r>
            <a:r>
              <a:rPr lang="en-GB" sz="4000" b="1" dirty="0" smtClean="0"/>
              <a:t>QUICK OPTIONS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962399"/>
            <a:ext cx="6815669" cy="1015999"/>
          </a:xfrm>
        </p:spPr>
        <p:txBody>
          <a:bodyPr>
            <a:normAutofit/>
          </a:bodyPr>
          <a:lstStyle/>
          <a:p>
            <a:r>
              <a:rPr lang="ar-IQ" sz="3600" b="1" dirty="0" smtClean="0"/>
              <a:t>د. رائد رافع عمر النعمة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367416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162334" y="1230713"/>
            <a:ext cx="9867332" cy="4396574"/>
            <a:chOff x="1162334" y="1241946"/>
            <a:chExt cx="9867332" cy="4396574"/>
          </a:xfrm>
        </p:grpSpPr>
        <p:sp>
          <p:nvSpPr>
            <p:cNvPr id="63" name="Content Placeholder 2"/>
            <p:cNvSpPr txBox="1">
              <a:spLocks/>
            </p:cNvSpPr>
            <p:nvPr/>
          </p:nvSpPr>
          <p:spPr>
            <a:xfrm>
              <a:off x="1162334" y="1241946"/>
              <a:ext cx="9867332" cy="3725839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2857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0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2001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8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5430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6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002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buNone/>
              </a:pPr>
              <a:r>
                <a:rPr lang="en-GB" dirty="0"/>
                <a:t>5. The </a:t>
              </a:r>
              <a:r>
                <a:rPr lang="en-GB" i="1" dirty="0"/>
                <a:t>Screen Saver Settings </a:t>
              </a:r>
              <a:r>
                <a:rPr lang="en-GB" dirty="0"/>
                <a:t>window appears. From here, you may select your preferred </a:t>
              </a:r>
              <a:r>
                <a:rPr lang="en-GB" dirty="0" smtClean="0"/>
                <a:t>screen</a:t>
              </a:r>
              <a:r>
                <a:rPr lang="ar-IQ" dirty="0" smtClean="0"/>
                <a:t> </a:t>
              </a:r>
              <a:r>
                <a:rPr lang="en-GB" dirty="0" smtClean="0"/>
                <a:t>saver </a:t>
              </a:r>
              <a:r>
                <a:rPr lang="en-GB" dirty="0"/>
                <a:t>and set the amount of time that your screen saver appears after being idle.</a:t>
              </a:r>
            </a:p>
          </p:txBody>
        </p:sp>
        <p:pic>
          <p:nvPicPr>
            <p:cNvPr id="4" name="Picture 3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748212" y="2857220"/>
              <a:ext cx="2695575" cy="27813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8086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162334" y="1990299"/>
            <a:ext cx="9867332" cy="2877402"/>
            <a:chOff x="1162334" y="1542198"/>
            <a:chExt cx="9867332" cy="2877402"/>
          </a:xfrm>
        </p:grpSpPr>
        <p:sp>
          <p:nvSpPr>
            <p:cNvPr id="63" name="Content Placeholder 2"/>
            <p:cNvSpPr txBox="1">
              <a:spLocks/>
            </p:cNvSpPr>
            <p:nvPr/>
          </p:nvSpPr>
          <p:spPr>
            <a:xfrm>
              <a:off x="1162334" y="1542198"/>
              <a:ext cx="9867332" cy="2279175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2857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0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2001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8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5430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6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002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dirty="0"/>
                <a:t>6. Click </a:t>
              </a:r>
              <a:r>
                <a:rPr lang="en-GB" b="1" dirty="0"/>
                <a:t>Apply </a:t>
              </a:r>
              <a:r>
                <a:rPr lang="en-GB" dirty="0"/>
                <a:t>to apply your settings.</a:t>
              </a:r>
            </a:p>
            <a:p>
              <a:pPr marL="0" indent="0">
                <a:buNone/>
              </a:pPr>
              <a:endParaRPr lang="en-GB" dirty="0"/>
            </a:p>
          </p:txBody>
        </p:sp>
        <p:pic>
          <p:nvPicPr>
            <p:cNvPr id="4" name="Picture 3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671887" y="2438400"/>
              <a:ext cx="4848225" cy="1981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8851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162334" y="1927747"/>
            <a:ext cx="9867332" cy="3002506"/>
            <a:chOff x="1162334" y="2091523"/>
            <a:chExt cx="9867332" cy="3002506"/>
          </a:xfrm>
        </p:grpSpPr>
        <p:sp>
          <p:nvSpPr>
            <p:cNvPr id="63" name="Content Placeholder 2"/>
            <p:cNvSpPr txBox="1">
              <a:spLocks/>
            </p:cNvSpPr>
            <p:nvPr/>
          </p:nvSpPr>
          <p:spPr>
            <a:xfrm>
              <a:off x="1162334" y="2091523"/>
              <a:ext cx="9867332" cy="3002506"/>
            </a:xfrm>
            <a:prstGeom prst="rect">
              <a:avLst/>
            </a:prstGeom>
          </p:spPr>
          <p:txBody>
            <a:bodyPr>
              <a:normAutofit lnSpcReduction="10000"/>
            </a:bodyPr>
            <a:lstStyle>
              <a:lvl1pPr marL="2857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0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2001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8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5430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6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002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dirty="0"/>
                <a:t>7. Click </a:t>
              </a:r>
              <a:r>
                <a:rPr lang="en-GB" b="1" dirty="0"/>
                <a:t>OK</a:t>
              </a:r>
              <a:r>
                <a:rPr lang="en-GB" dirty="0" smtClean="0"/>
                <a:t>.</a:t>
              </a:r>
              <a:endParaRPr lang="ar-IQ" dirty="0" smtClean="0"/>
            </a:p>
            <a:p>
              <a:pPr marL="0" indent="0">
                <a:buNone/>
              </a:pPr>
              <a:endParaRPr lang="ar-IQ" dirty="0"/>
            </a:p>
            <a:p>
              <a:pPr marL="0" indent="0">
                <a:buNone/>
              </a:pPr>
              <a:endParaRPr lang="ar-IQ" dirty="0" smtClean="0"/>
            </a:p>
            <a:p>
              <a:pPr marL="0" indent="0">
                <a:buNone/>
              </a:pPr>
              <a:endParaRPr lang="ar-IQ" dirty="0"/>
            </a:p>
            <a:p>
              <a:pPr marL="0" indent="0">
                <a:buNone/>
              </a:pPr>
              <a:endParaRPr lang="ar-IQ" dirty="0" smtClean="0"/>
            </a:p>
            <a:p>
              <a:pPr marL="0" indent="0">
                <a:buNone/>
              </a:pPr>
              <a:r>
                <a:rPr lang="en-GB" dirty="0"/>
                <a:t>8. Click the </a:t>
              </a:r>
              <a:r>
                <a:rPr lang="en-GB" b="1" dirty="0"/>
                <a:t>Close </a:t>
              </a:r>
              <a:r>
                <a:rPr lang="en-GB" dirty="0"/>
                <a:t>button to close the window.</a:t>
              </a:r>
            </a:p>
            <a:p>
              <a:pPr marL="0" indent="0">
                <a:buNone/>
              </a:pPr>
              <a:endParaRPr lang="en-GB" dirty="0"/>
            </a:p>
            <a:p>
              <a:pPr marL="0" indent="0">
                <a:buNone/>
              </a:pPr>
              <a:endParaRPr lang="en-GB" dirty="0"/>
            </a:p>
          </p:txBody>
        </p:sp>
        <p:pic>
          <p:nvPicPr>
            <p:cNvPr id="5" name="Picture 4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395788" y="3009900"/>
              <a:ext cx="3400425" cy="838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991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Changing Screen Resolution</a:t>
            </a:r>
            <a:endParaRPr lang="en-GB" b="1" dirty="0">
              <a:solidFill>
                <a:srgbClr val="800000"/>
              </a:solidFill>
              <a:latin typeface="inheri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88692"/>
            <a:ext cx="9601196" cy="370739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dirty="0"/>
              <a:t>Windows chooses the best display settings, including screen resolution, refresh rate, and </a:t>
            </a:r>
            <a:r>
              <a:rPr lang="en-GB" dirty="0" err="1"/>
              <a:t>color</a:t>
            </a:r>
            <a:r>
              <a:rPr lang="en-GB" dirty="0"/>
              <a:t>, </a:t>
            </a:r>
            <a:r>
              <a:rPr lang="en-GB" dirty="0" smtClean="0"/>
              <a:t>based</a:t>
            </a:r>
            <a:r>
              <a:rPr lang="ar-IQ" dirty="0" smtClean="0"/>
              <a:t> </a:t>
            </a:r>
            <a:r>
              <a:rPr lang="en-GB" dirty="0" smtClean="0"/>
              <a:t>on </a:t>
            </a:r>
            <a:r>
              <a:rPr lang="en-GB" dirty="0"/>
              <a:t>your monitor. The following explains how to adjust the screen resolution in Windows 10:</a:t>
            </a:r>
          </a:p>
          <a:p>
            <a:pPr marL="0" indent="0">
              <a:buNone/>
            </a:pPr>
            <a:r>
              <a:rPr lang="en-GB" dirty="0"/>
              <a:t>1. Right-click the </a:t>
            </a:r>
            <a:r>
              <a:rPr lang="en-GB" b="1" dirty="0"/>
              <a:t>desktop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476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162334" y="2187410"/>
            <a:ext cx="9867332" cy="2483181"/>
            <a:chOff x="1162334" y="1990299"/>
            <a:chExt cx="9867332" cy="2483181"/>
          </a:xfrm>
        </p:grpSpPr>
        <p:pic>
          <p:nvPicPr>
            <p:cNvPr id="4" name="Picture 3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533900" y="2930430"/>
              <a:ext cx="3124200" cy="1543050"/>
            </a:xfrm>
            <a:prstGeom prst="rect">
              <a:avLst/>
            </a:prstGeom>
          </p:spPr>
        </p:pic>
        <p:sp>
          <p:nvSpPr>
            <p:cNvPr id="5" name="Content Placeholder 2"/>
            <p:cNvSpPr txBox="1">
              <a:spLocks/>
            </p:cNvSpPr>
            <p:nvPr/>
          </p:nvSpPr>
          <p:spPr>
            <a:xfrm>
              <a:off x="1162334" y="1990299"/>
              <a:ext cx="9867332" cy="2279175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2857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0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2001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8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5430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6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002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dirty="0"/>
                <a:t>2. Click </a:t>
              </a:r>
              <a:r>
                <a:rPr lang="en-GB" b="1" dirty="0"/>
                <a:t>Display Settings</a:t>
              </a:r>
              <a:r>
                <a:rPr lang="en-GB" dirty="0"/>
                <a:t>.</a:t>
              </a:r>
            </a:p>
            <a:p>
              <a:pPr marL="0" indent="0">
                <a:buNone/>
              </a:pP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84320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ontent Placeholder 2"/>
          <p:cNvSpPr txBox="1">
            <a:spLocks/>
          </p:cNvSpPr>
          <p:nvPr/>
        </p:nvSpPr>
        <p:spPr>
          <a:xfrm>
            <a:off x="1162334" y="736979"/>
            <a:ext cx="9867332" cy="4326341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3. You will be taken to the </a:t>
            </a:r>
            <a:r>
              <a:rPr lang="en-GB" i="1" dirty="0"/>
              <a:t>Customize your display </a:t>
            </a:r>
            <a:r>
              <a:rPr lang="en-GB" dirty="0"/>
              <a:t>window. Click </a:t>
            </a:r>
            <a:r>
              <a:rPr lang="en-GB" b="1" dirty="0"/>
              <a:t>Advanced display settings </a:t>
            </a:r>
            <a:r>
              <a:rPr lang="en-GB" dirty="0" smtClean="0"/>
              <a:t>for</a:t>
            </a:r>
            <a:r>
              <a:rPr lang="ar-IQ" dirty="0" smtClean="0"/>
              <a:t> </a:t>
            </a:r>
            <a:r>
              <a:rPr lang="en-GB" dirty="0" smtClean="0"/>
              <a:t>additional </a:t>
            </a:r>
            <a:r>
              <a:rPr lang="en-GB" dirty="0"/>
              <a:t>display settings.</a:t>
            </a: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3230245" y="1908598"/>
            <a:ext cx="5731510" cy="4269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42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162334" y="1475487"/>
            <a:ext cx="9867332" cy="3907026"/>
            <a:chOff x="1162334" y="1323836"/>
            <a:chExt cx="9867332" cy="3907026"/>
          </a:xfrm>
        </p:grpSpPr>
        <p:sp>
          <p:nvSpPr>
            <p:cNvPr id="63" name="Content Placeholder 2"/>
            <p:cNvSpPr txBox="1">
              <a:spLocks/>
            </p:cNvSpPr>
            <p:nvPr/>
          </p:nvSpPr>
          <p:spPr>
            <a:xfrm>
              <a:off x="1162334" y="1323836"/>
              <a:ext cx="9867332" cy="3029800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2857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0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2001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8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5430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6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002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dirty="0"/>
                <a:t>4. To adjust the screen resolution, select the </a:t>
              </a:r>
              <a:r>
                <a:rPr lang="en-GB" b="1" dirty="0"/>
                <a:t>resolution </a:t>
              </a:r>
              <a:r>
                <a:rPr lang="en-GB" dirty="0"/>
                <a:t>from the </a:t>
              </a:r>
              <a:r>
                <a:rPr lang="en-GB" i="1" dirty="0"/>
                <a:t>Resolution </a:t>
              </a:r>
              <a:r>
                <a:rPr lang="en-GB" dirty="0"/>
                <a:t>drop-down menu (See Figure 49).</a:t>
              </a:r>
            </a:p>
            <a:p>
              <a:pPr marL="0" indent="0">
                <a:buNone/>
              </a:pPr>
              <a:r>
                <a:rPr lang="en-GB" dirty="0"/>
                <a:t>5. Click </a:t>
              </a:r>
              <a:r>
                <a:rPr lang="en-GB" b="1" dirty="0"/>
                <a:t>Apply </a:t>
              </a:r>
              <a:r>
                <a:rPr lang="en-GB" dirty="0"/>
                <a:t>(See Figure 49).</a:t>
              </a:r>
            </a:p>
          </p:txBody>
        </p:sp>
        <p:pic>
          <p:nvPicPr>
            <p:cNvPr id="4" name="Picture 3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267200" y="3182987"/>
              <a:ext cx="3657600" cy="20478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4363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162334" y="1583137"/>
            <a:ext cx="9867332" cy="3691726"/>
            <a:chOff x="1162334" y="1746913"/>
            <a:chExt cx="9867332" cy="3691726"/>
          </a:xfrm>
        </p:grpSpPr>
        <p:sp>
          <p:nvSpPr>
            <p:cNvPr id="63" name="Content Placeholder 2"/>
            <p:cNvSpPr txBox="1">
              <a:spLocks/>
            </p:cNvSpPr>
            <p:nvPr/>
          </p:nvSpPr>
          <p:spPr>
            <a:xfrm>
              <a:off x="1162334" y="1746913"/>
              <a:ext cx="9867332" cy="3691726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2857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0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2001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8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5430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6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002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dirty="0"/>
                <a:t>6. To keep the changes, click </a:t>
              </a:r>
              <a:r>
                <a:rPr lang="en-GB" b="1" dirty="0"/>
                <a:t>Keep Changes</a:t>
              </a:r>
              <a:r>
                <a:rPr lang="en-GB" dirty="0"/>
                <a:t>.</a:t>
              </a:r>
            </a:p>
            <a:p>
              <a:pPr marL="0" indent="0">
                <a:buNone/>
              </a:pPr>
              <a:endParaRPr lang="ar-IQ" dirty="0"/>
            </a:p>
            <a:p>
              <a:pPr marL="0" indent="0">
                <a:buNone/>
              </a:pPr>
              <a:endParaRPr lang="ar-IQ" dirty="0" smtClean="0"/>
            </a:p>
            <a:p>
              <a:pPr marL="0" indent="0">
                <a:buNone/>
              </a:pPr>
              <a:endParaRPr lang="ar-IQ" dirty="0" smtClean="0"/>
            </a:p>
            <a:p>
              <a:pPr marL="0" indent="0">
                <a:buNone/>
              </a:pPr>
              <a:endParaRPr lang="ar-IQ" dirty="0"/>
            </a:p>
            <a:p>
              <a:pPr marL="0" indent="0">
                <a:buNone/>
              </a:pPr>
              <a:endParaRPr lang="ar-IQ" dirty="0" smtClean="0"/>
            </a:p>
            <a:p>
              <a:pPr marL="0" indent="0">
                <a:buNone/>
              </a:pPr>
              <a:r>
                <a:rPr lang="en-GB" dirty="0"/>
                <a:t>7. Click </a:t>
              </a:r>
              <a:r>
                <a:rPr lang="en-GB" b="1" dirty="0"/>
                <a:t>Close </a:t>
              </a:r>
              <a:r>
                <a:rPr lang="en-GB" dirty="0"/>
                <a:t>to close the window.” [1]</a:t>
              </a:r>
            </a:p>
            <a:p>
              <a:pPr marL="0" indent="0">
                <a:buNone/>
              </a:pPr>
              <a:endParaRPr lang="en-GB" dirty="0"/>
            </a:p>
            <a:p>
              <a:pPr marL="0" indent="0">
                <a:buNone/>
              </a:pPr>
              <a:endParaRPr lang="en-GB" dirty="0"/>
            </a:p>
          </p:txBody>
        </p:sp>
        <p:pic>
          <p:nvPicPr>
            <p:cNvPr id="4" name="Picture 3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230245" y="2603182"/>
              <a:ext cx="5731510" cy="16516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4158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n-GB" b="1" dirty="0" smtClean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Reference:</a:t>
            </a:r>
            <a:endParaRPr lang="en-GB" b="1" dirty="0">
              <a:solidFill>
                <a:srgbClr val="800000"/>
              </a:solidFill>
              <a:latin typeface="inheri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88692"/>
            <a:ext cx="9601196" cy="3707392"/>
          </a:xfrm>
        </p:spPr>
        <p:txBody>
          <a:bodyPr>
            <a:normAutofit/>
          </a:bodyPr>
          <a:lstStyle/>
          <a:p>
            <a:pPr marL="531813" indent="-531813" algn="just">
              <a:buNone/>
            </a:pPr>
            <a:r>
              <a:rPr lang="en-GB" dirty="0"/>
              <a:t>[1] University Information Technology Services, “Microsoft Windows 10, Getting Started Guide”, Kennesaw State University – UITS, 2016.</a:t>
            </a:r>
          </a:p>
        </p:txBody>
      </p:sp>
    </p:spTree>
    <p:extLst>
      <p:ext uri="{BB962C8B-B14F-4D97-AF65-F5344CB8AC3E}">
        <p14:creationId xmlns:p14="http://schemas.microsoft.com/office/powerpoint/2010/main" val="273680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887" y="1857829"/>
            <a:ext cx="9601196" cy="3152016"/>
          </a:xfr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sz="6000" b="1" dirty="0" smtClean="0"/>
              <a:t>Wish You All the Best</a:t>
            </a:r>
            <a:endParaRPr lang="en-GB" sz="6000" b="1" dirty="0"/>
          </a:p>
        </p:txBody>
      </p:sp>
    </p:spTree>
    <p:extLst>
      <p:ext uri="{BB962C8B-B14F-4D97-AF65-F5344CB8AC3E}">
        <p14:creationId xmlns:p14="http://schemas.microsoft.com/office/powerpoint/2010/main" val="142855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GB" b="1" dirty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Change the Desktop Background</a:t>
            </a:r>
            <a:endParaRPr lang="en-GB" b="1" dirty="0">
              <a:solidFill>
                <a:srgbClr val="800000"/>
              </a:solidFill>
              <a:latin typeface="inheri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88692"/>
            <a:ext cx="9601196" cy="370739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dirty="0"/>
              <a:t>The following explains how to change the desktop background (</a:t>
            </a:r>
            <a:r>
              <a:rPr lang="en-GB" dirty="0" err="1"/>
              <a:t>a.k.a</a:t>
            </a:r>
            <a:r>
              <a:rPr lang="en-GB" dirty="0"/>
              <a:t> wallpaper) in Windows 10:</a:t>
            </a:r>
          </a:p>
          <a:p>
            <a:pPr marL="0" indent="0">
              <a:buNone/>
            </a:pPr>
            <a:r>
              <a:rPr lang="en-GB" dirty="0"/>
              <a:t>1. Right-click the </a:t>
            </a:r>
            <a:r>
              <a:rPr lang="en-GB" b="1" dirty="0"/>
              <a:t>desktop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r>
              <a:rPr lang="en-GB" dirty="0" smtClean="0"/>
              <a:t>2. Click </a:t>
            </a:r>
            <a:r>
              <a:rPr lang="en-GB" b="1" dirty="0" smtClean="0"/>
              <a:t>Personalize </a:t>
            </a:r>
            <a:r>
              <a:rPr lang="en-GB" dirty="0" smtClean="0"/>
              <a:t>in the window that appears.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840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2334" y="1537471"/>
            <a:ext cx="9867332" cy="3783059"/>
            <a:chOff x="1162334" y="1637733"/>
            <a:chExt cx="9867332" cy="3783059"/>
          </a:xfrm>
        </p:grpSpPr>
        <p:pic>
          <p:nvPicPr>
            <p:cNvPr id="3" name="Picture 2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933950" y="2610917"/>
              <a:ext cx="2324100" cy="2809875"/>
            </a:xfrm>
            <a:prstGeom prst="rect">
              <a:avLst/>
            </a:prstGeom>
          </p:spPr>
        </p:pic>
        <p:sp>
          <p:nvSpPr>
            <p:cNvPr id="5" name="Content Placeholder 2"/>
            <p:cNvSpPr txBox="1">
              <a:spLocks/>
            </p:cNvSpPr>
            <p:nvPr/>
          </p:nvSpPr>
          <p:spPr>
            <a:xfrm>
              <a:off x="1162334" y="1637733"/>
              <a:ext cx="9867332" cy="3504063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2857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0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2001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8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5430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6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002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dirty="0"/>
                <a:t>2. Click </a:t>
              </a:r>
              <a:r>
                <a:rPr lang="en-GB" b="1" dirty="0"/>
                <a:t>Personalize </a:t>
              </a:r>
              <a:r>
                <a:rPr lang="en-GB" dirty="0"/>
                <a:t>in the window that appears. 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56216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ontent Placeholder 2"/>
          <p:cNvSpPr txBox="1">
            <a:spLocks/>
          </p:cNvSpPr>
          <p:nvPr/>
        </p:nvSpPr>
        <p:spPr>
          <a:xfrm>
            <a:off x="1162334" y="614149"/>
            <a:ext cx="9867332" cy="3940793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dirty="0"/>
              <a:t>3. You will be taken to the </a:t>
            </a:r>
            <a:r>
              <a:rPr lang="en-GB" i="1" dirty="0"/>
              <a:t>Personalize Desktop </a:t>
            </a:r>
            <a:r>
              <a:rPr lang="en-GB" dirty="0"/>
              <a:t>window. Here, you may toggle the type of </a:t>
            </a:r>
            <a:r>
              <a:rPr lang="en-GB" dirty="0" smtClean="0"/>
              <a:t>desktop</a:t>
            </a:r>
            <a:r>
              <a:rPr lang="ar-IQ" dirty="0" smtClean="0"/>
              <a:t> </a:t>
            </a:r>
            <a:r>
              <a:rPr lang="en-GB" dirty="0" smtClean="0"/>
              <a:t>background </a:t>
            </a:r>
            <a:r>
              <a:rPr lang="en-GB" dirty="0"/>
              <a:t>in the </a:t>
            </a:r>
            <a:r>
              <a:rPr lang="en-GB" b="1" dirty="0"/>
              <a:t>Background </a:t>
            </a:r>
            <a:r>
              <a:rPr lang="en-GB" dirty="0"/>
              <a:t>drop-down. If you wish to select a different picture, you </a:t>
            </a:r>
            <a:r>
              <a:rPr lang="en-GB" dirty="0" smtClean="0"/>
              <a:t>can</a:t>
            </a:r>
            <a:r>
              <a:rPr lang="ar-IQ" dirty="0" smtClean="0"/>
              <a:t> </a:t>
            </a:r>
            <a:r>
              <a:rPr lang="en-GB" dirty="0" smtClean="0"/>
              <a:t>choose </a:t>
            </a:r>
            <a:r>
              <a:rPr lang="en-GB" dirty="0"/>
              <a:t>from the </a:t>
            </a:r>
            <a:r>
              <a:rPr lang="en-GB" i="1" dirty="0"/>
              <a:t>Choose your picture </a:t>
            </a:r>
            <a:r>
              <a:rPr lang="en-GB" dirty="0"/>
              <a:t>fields.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230245" y="1881287"/>
            <a:ext cx="5731510" cy="4351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54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ontent Placeholder 2"/>
          <p:cNvSpPr txBox="1">
            <a:spLocks/>
          </p:cNvSpPr>
          <p:nvPr/>
        </p:nvSpPr>
        <p:spPr>
          <a:xfrm>
            <a:off x="1162334" y="1937982"/>
            <a:ext cx="9867332" cy="2616959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4. Your desktop background will be changed. Click </a:t>
            </a:r>
            <a:r>
              <a:rPr lang="en-GB" b="1" dirty="0"/>
              <a:t>X </a:t>
            </a:r>
            <a:r>
              <a:rPr lang="en-GB" dirty="0"/>
              <a:t>to close the window.</a:t>
            </a: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5095875" y="2919412"/>
            <a:ext cx="200025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77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Changing </a:t>
            </a:r>
            <a:r>
              <a:rPr lang="en-GB" b="1" dirty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Your Screen Saver</a:t>
            </a:r>
            <a:endParaRPr lang="en-GB" b="1" dirty="0">
              <a:solidFill>
                <a:srgbClr val="800000"/>
              </a:solidFill>
              <a:latin typeface="inheri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88692"/>
            <a:ext cx="9601196" cy="370739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dirty="0"/>
              <a:t>Windows comes with several screen savers. These screen savers may appear when your </a:t>
            </a:r>
            <a:r>
              <a:rPr lang="en-GB" dirty="0" smtClean="0"/>
              <a:t>computer</a:t>
            </a:r>
            <a:r>
              <a:rPr lang="ar-IQ" dirty="0" smtClean="0"/>
              <a:t> </a:t>
            </a:r>
            <a:r>
              <a:rPr lang="en-GB" dirty="0" smtClean="0"/>
              <a:t>goes </a:t>
            </a:r>
            <a:r>
              <a:rPr lang="en-GB" dirty="0"/>
              <a:t>idle. The following explains how to change your screensaver in Windows 10:</a:t>
            </a:r>
          </a:p>
          <a:p>
            <a:pPr marL="0" indent="0">
              <a:buNone/>
            </a:pPr>
            <a:r>
              <a:rPr lang="en-GB" dirty="0"/>
              <a:t>1. Right-click the </a:t>
            </a:r>
            <a:r>
              <a:rPr lang="en-GB" b="1" dirty="0"/>
              <a:t>desktop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085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162334" y="1856967"/>
            <a:ext cx="9867332" cy="3144066"/>
            <a:chOff x="1162334" y="1537471"/>
            <a:chExt cx="9867332" cy="3144066"/>
          </a:xfrm>
        </p:grpSpPr>
        <p:pic>
          <p:nvPicPr>
            <p:cNvPr id="3" name="Picture 2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033962" y="2176462"/>
              <a:ext cx="2124075" cy="2505075"/>
            </a:xfrm>
            <a:prstGeom prst="rect">
              <a:avLst/>
            </a:prstGeom>
          </p:spPr>
        </p:pic>
        <p:sp>
          <p:nvSpPr>
            <p:cNvPr id="5" name="Content Placeholder 2"/>
            <p:cNvSpPr txBox="1">
              <a:spLocks/>
            </p:cNvSpPr>
            <p:nvPr/>
          </p:nvSpPr>
          <p:spPr>
            <a:xfrm>
              <a:off x="1162334" y="1537471"/>
              <a:ext cx="9867332" cy="2816165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2857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0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2001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8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5430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6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002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dirty="0"/>
                <a:t>2. Click </a:t>
              </a:r>
              <a:r>
                <a:rPr lang="en-GB" b="1" dirty="0"/>
                <a:t>Personalize </a:t>
              </a:r>
              <a:r>
                <a:rPr lang="en-GB" dirty="0"/>
                <a:t>in the window that appears.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63553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162334" y="1846180"/>
            <a:ext cx="9867332" cy="3165640"/>
            <a:chOff x="1162334" y="1392072"/>
            <a:chExt cx="9867332" cy="3165640"/>
          </a:xfrm>
        </p:grpSpPr>
        <p:sp>
          <p:nvSpPr>
            <p:cNvPr id="63" name="Content Placeholder 2"/>
            <p:cNvSpPr txBox="1">
              <a:spLocks/>
            </p:cNvSpPr>
            <p:nvPr/>
          </p:nvSpPr>
          <p:spPr>
            <a:xfrm>
              <a:off x="1162334" y="1392072"/>
              <a:ext cx="9867332" cy="2552131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2857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0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2001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8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5430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6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002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dirty="0"/>
                <a:t>3. In the </a:t>
              </a:r>
              <a:r>
                <a:rPr lang="en-GB" i="1" dirty="0"/>
                <a:t>Settings </a:t>
              </a:r>
              <a:r>
                <a:rPr lang="en-GB" dirty="0"/>
                <a:t>window, click </a:t>
              </a:r>
              <a:r>
                <a:rPr lang="en-GB" b="1" dirty="0"/>
                <a:t>Lock Screen</a:t>
              </a:r>
              <a:r>
                <a:rPr lang="en-GB" dirty="0" smtClean="0"/>
                <a:t>.</a:t>
              </a:r>
              <a:endParaRPr lang="ar-IQ" dirty="0" smtClean="0"/>
            </a:p>
            <a:p>
              <a:pPr marL="0" indent="0">
                <a:buNone/>
              </a:pPr>
              <a:endParaRPr lang="ar-IQ" dirty="0"/>
            </a:p>
            <a:p>
              <a:pPr marL="0" indent="0">
                <a:buNone/>
              </a:pPr>
              <a:endParaRPr lang="ar-IQ" dirty="0" smtClean="0"/>
            </a:p>
            <a:p>
              <a:pPr marL="0" indent="0">
                <a:buNone/>
              </a:pPr>
              <a:endParaRPr lang="ar-IQ" dirty="0" smtClean="0"/>
            </a:p>
            <a:p>
              <a:pPr marL="0" indent="0">
                <a:buNone/>
              </a:pPr>
              <a:endParaRPr lang="ar-IQ" dirty="0"/>
            </a:p>
            <a:p>
              <a:pPr marL="0" indent="0">
                <a:buNone/>
              </a:pPr>
              <a:endParaRPr lang="ar-IQ" dirty="0"/>
            </a:p>
            <a:p>
              <a:pPr marL="0" indent="0">
                <a:buNone/>
              </a:pPr>
              <a:endParaRPr lang="ar-IQ" dirty="0" smtClean="0"/>
            </a:p>
            <a:p>
              <a:pPr marL="0" indent="0">
                <a:buNone/>
              </a:pPr>
              <a:endParaRPr lang="en-GB" dirty="0"/>
            </a:p>
          </p:txBody>
        </p:sp>
        <p:pic>
          <p:nvPicPr>
            <p:cNvPr id="4" name="Picture 3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648200" y="2300287"/>
              <a:ext cx="2895600" cy="22574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2406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162334" y="1362858"/>
            <a:ext cx="9867332" cy="4132285"/>
            <a:chOff x="1162334" y="982640"/>
            <a:chExt cx="9867332" cy="4132285"/>
          </a:xfrm>
        </p:grpSpPr>
        <p:sp>
          <p:nvSpPr>
            <p:cNvPr id="63" name="Content Placeholder 2"/>
            <p:cNvSpPr txBox="1">
              <a:spLocks/>
            </p:cNvSpPr>
            <p:nvPr/>
          </p:nvSpPr>
          <p:spPr>
            <a:xfrm>
              <a:off x="1162334" y="982640"/>
              <a:ext cx="9867332" cy="2292824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2857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20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200150" indent="-2857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8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5430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6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00250" indent="-17145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Font typeface="Arial"/>
                <a:buChar char="•"/>
                <a:defRPr sz="1400" kern="1200" cap="non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dirty="0" smtClean="0"/>
                <a:t>4</a:t>
              </a:r>
              <a:r>
                <a:rPr lang="en-GB" dirty="0"/>
                <a:t>. Click </a:t>
              </a:r>
              <a:r>
                <a:rPr lang="en-GB" b="1" dirty="0"/>
                <a:t>Screen saver </a:t>
              </a:r>
              <a:r>
                <a:rPr lang="en-GB" dirty="0"/>
                <a:t>settings, located at the bottom of the window.</a:t>
              </a:r>
            </a:p>
            <a:p>
              <a:pPr marL="0" indent="0">
                <a:buNone/>
              </a:pPr>
              <a:endParaRPr lang="en-GB" dirty="0"/>
            </a:p>
          </p:txBody>
        </p:sp>
        <p:pic>
          <p:nvPicPr>
            <p:cNvPr id="5" name="Picture 4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671887" y="1743075"/>
              <a:ext cx="4848225" cy="33718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930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2466</TotalTime>
  <Words>412</Words>
  <Application>Microsoft Office PowerPoint</Application>
  <PresentationFormat>Widescreen</PresentationFormat>
  <Paragraphs>45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Garamond</vt:lpstr>
      <vt:lpstr>inherit</vt:lpstr>
      <vt:lpstr>Times New Roman</vt:lpstr>
      <vt:lpstr>Organic</vt:lpstr>
      <vt:lpstr>CONTINUING DESKTOP QUICK OPTIONS</vt:lpstr>
      <vt:lpstr>“Change the Desktop Background</vt:lpstr>
      <vt:lpstr>PowerPoint Presentation</vt:lpstr>
      <vt:lpstr>PowerPoint Presentation</vt:lpstr>
      <vt:lpstr>PowerPoint Presentation</vt:lpstr>
      <vt:lpstr>Changing Your Screen Saver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Changing Screen Resolution</vt:lpstr>
      <vt:lpstr>PowerPoint Presentation</vt:lpstr>
      <vt:lpstr>PowerPoint Presentation</vt:lpstr>
      <vt:lpstr>PowerPoint Presentation</vt:lpstr>
      <vt:lpstr>PowerPoint Presentation</vt:lpstr>
      <vt:lpstr>Reference:</vt:lpstr>
      <vt:lpstr>Wish You All the Best</vt:lpstr>
    </vt:vector>
  </TitlesOfParts>
  <Company>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MATLAB</dc:title>
  <dc:creator>User</dc:creator>
  <cp:lastModifiedBy>User</cp:lastModifiedBy>
  <cp:revision>207</cp:revision>
  <dcterms:created xsi:type="dcterms:W3CDTF">2020-12-04T20:16:23Z</dcterms:created>
  <dcterms:modified xsi:type="dcterms:W3CDTF">2021-05-14T14:33:32Z</dcterms:modified>
</cp:coreProperties>
</file>