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96" r:id="rId4"/>
    <p:sldId id="29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2"/>
            <a:ext cx="6815669" cy="1131376"/>
          </a:xfrm>
        </p:spPr>
        <p:txBody>
          <a:bodyPr/>
          <a:lstStyle/>
          <a:p>
            <a:r>
              <a:rPr lang="en-GB" sz="4000" b="1" dirty="0" smtClean="0"/>
              <a:t>COMPUTER KEYBOARDS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962399"/>
            <a:ext cx="6815669" cy="1015999"/>
          </a:xfrm>
        </p:spPr>
        <p:txBody>
          <a:bodyPr>
            <a:normAutofit/>
          </a:bodyPr>
          <a:lstStyle/>
          <a:p>
            <a:r>
              <a:rPr lang="ar-IQ" sz="3600" b="1" dirty="0" smtClean="0"/>
              <a:t>د. رائد رافع عمر النعمة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36741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98"/>
    </mc:Choice>
    <mc:Fallback xmlns="">
      <p:transition spd="slow" advTm="3909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8-	Projection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usually utilizes the laser to provide a virtual keyboard view on a surface. When a virtual key is selected, it is considered by a camera or an optical sensor. Then, it is translated to the computer. 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1573" t="14164" r="30407" b="12938"/>
          <a:stretch/>
        </p:blipFill>
        <p:spPr bwMode="auto">
          <a:xfrm>
            <a:off x="4931091" y="4327874"/>
            <a:ext cx="2329815" cy="14039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398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9-	Tablet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is assigned to be used for tablets. Tablet Keyboards are compact standalone keyboards. They help in making tablet typing more conveniently. 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51040" t="41002" r="29711" b="27734"/>
          <a:stretch/>
        </p:blipFill>
        <p:spPr bwMode="auto">
          <a:xfrm>
            <a:off x="5110478" y="4130071"/>
            <a:ext cx="1971040" cy="1799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6021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Types of </a:t>
            </a:r>
            <a:r>
              <a:rPr lang="en-GB" b="1" dirty="0" err="1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Keyborad</a:t>
            </a: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 Keys: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(1)	Symbol keys</a:t>
            </a:r>
          </a:p>
          <a:p>
            <a:pPr marL="0" indent="0" algn="just">
              <a:buNone/>
            </a:pP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(2)	Control keys</a:t>
            </a:r>
          </a:p>
          <a:p>
            <a:pPr marL="0" indent="0" algn="just">
              <a:buNone/>
            </a:pP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(3)	Spare 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keys</a:t>
            </a:r>
            <a:endParaRPr lang="en-GB" dirty="0">
              <a:latin typeface="Robot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07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196927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desktop computer keyboard is shown below [2]: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0327" t="42807" r="29474" b="53820"/>
          <a:stretch/>
        </p:blipFill>
        <p:spPr>
          <a:xfrm>
            <a:off x="1295400" y="2206172"/>
            <a:ext cx="9975805" cy="376864"/>
          </a:xfrm>
          <a:prstGeom prst="rect">
            <a:avLst/>
          </a:prstGeom>
        </p:spPr>
      </p:pic>
      <p:pic>
        <p:nvPicPr>
          <p:cNvPr id="5" name="Picture 4" descr="C:\Users\User\Downloads\LenovoKeyboard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8" b="15094"/>
          <a:stretch/>
        </p:blipFill>
        <p:spPr bwMode="auto">
          <a:xfrm>
            <a:off x="2340863" y="1944914"/>
            <a:ext cx="7510272" cy="40181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676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References: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100" dirty="0"/>
              <a:t>[1] http://ergonomictrends.com/different-types-of-computer-keyboards/</a:t>
            </a:r>
          </a:p>
          <a:p>
            <a:pPr marL="0" indent="0">
              <a:buNone/>
            </a:pPr>
            <a:r>
              <a:rPr lang="en-GB" sz="2100" dirty="0"/>
              <a:t>[2] https://en.wikipedia.org/wiki/Computer_keyboard#/media/File:LenovoKeyboard.jpg</a:t>
            </a:r>
          </a:p>
        </p:txBody>
      </p:sp>
    </p:spTree>
    <p:extLst>
      <p:ext uri="{BB962C8B-B14F-4D97-AF65-F5344CB8AC3E}">
        <p14:creationId xmlns:p14="http://schemas.microsoft.com/office/powerpoint/2010/main" val="205762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887" y="1857829"/>
            <a:ext cx="9601196" cy="3152016"/>
          </a:xfr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GB" sz="6000" b="1" dirty="0" smtClean="0"/>
              <a:t>Wish You All the Best</a:t>
            </a:r>
            <a:endParaRPr lang="en-GB" sz="6000" b="1" dirty="0"/>
          </a:p>
        </p:txBody>
      </p:sp>
    </p:spTree>
    <p:extLst>
      <p:ext uri="{BB962C8B-B14F-4D97-AF65-F5344CB8AC3E}">
        <p14:creationId xmlns:p14="http://schemas.microsoft.com/office/powerpoint/2010/main" val="142855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92"/>
    </mc:Choice>
    <mc:Fallback xmlns="">
      <p:transition spd="slow" advTm="1289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Computer Keyboards</a:t>
            </a:r>
            <a:endParaRPr lang="en-GB" b="1" dirty="0">
              <a:solidFill>
                <a:srgbClr val="800000"/>
              </a:solidFill>
              <a:latin typeface="inheri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computer keyboard is considered as an input device. It is able to input information into a computer. </a:t>
            </a:r>
          </a:p>
          <a:p>
            <a:pPr marL="0" indent="0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There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are different types of keyboards such as [1]:</a:t>
            </a:r>
            <a:endParaRPr lang="en-GB" dirty="0">
              <a:latin typeface="Robot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55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	Membrane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uses two layers of rubber or silicone shell. Conducting is established between the two layers by pressing any key, where a current of the pressed key position is passing. Membrane keyboard keys are sensitive to the pressure.</a:t>
            </a:r>
            <a:endParaRPr lang="en-GB" dirty="0">
              <a:latin typeface="Roboto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4986" y="4308509"/>
            <a:ext cx="6042025" cy="1707515"/>
            <a:chOff x="0" y="0"/>
            <a:chExt cx="6042100" cy="170751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" t="39519" r="38906" b="34588"/>
            <a:stretch/>
          </p:blipFill>
          <p:spPr bwMode="auto">
            <a:xfrm>
              <a:off x="2396565" y="406400"/>
              <a:ext cx="3645535" cy="8902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78" t="22030" r="28909" b="28277"/>
            <a:stretch/>
          </p:blipFill>
          <p:spPr bwMode="auto">
            <a:xfrm>
              <a:off x="0" y="0"/>
              <a:ext cx="2091055" cy="170751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2534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2-	Mechanical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keys in this type of keyboards are working as switches. Conducting is established based on the idea of switching. That is, a current of the pressed key position is passing after pressing the certain key and stopping after releasing the certain key. This keyboard can provide a keystroke style. </a:t>
            </a:r>
            <a:endParaRPr lang="en-GB" dirty="0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884" t="20986" r="63121" b="28115"/>
          <a:stretch/>
        </p:blipFill>
        <p:spPr bwMode="auto">
          <a:xfrm>
            <a:off x="4964111" y="4396494"/>
            <a:ext cx="2263775" cy="1799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8835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3-	Ergonomic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provides ergonomic using of keys by a user. It is created to be more comfortable to a personal body design. It can cause less stressing for wrists, fingers and hands.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50340" t="19585" r="29031" b="51399"/>
          <a:stretch/>
        </p:blipFill>
        <p:spPr bwMode="auto">
          <a:xfrm>
            <a:off x="5026341" y="3999473"/>
            <a:ext cx="2139315" cy="16916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124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4-	Left Handed Keyboards: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is designed for the left handed people. Basically, the positions of its keys are exchanged to the reverse direction. 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47291" t="30776" r="28933" b="38812"/>
          <a:stretch/>
        </p:blipFill>
        <p:spPr bwMode="auto">
          <a:xfrm>
            <a:off x="5019991" y="4033676"/>
            <a:ext cx="2152015" cy="1547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0102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5-	Gaming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has more facilities comparing to normal keyboards. This is because that the gaming keyboards are created for gaming. </a:t>
            </a:r>
            <a:endParaRPr lang="en-GB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50724" t="22729" r="28933" b="54546"/>
          <a:stretch/>
        </p:blipFill>
        <p:spPr bwMode="auto">
          <a:xfrm>
            <a:off x="4863780" y="4033676"/>
            <a:ext cx="2464435" cy="15474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699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6-	Wireless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does not require a connecting wire to the computer. So, it reduces clutter and allows controlling its computer from a distance. It utilizes a </a:t>
            </a:r>
            <a:r>
              <a:rPr lang="en-GB" dirty="0" err="1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bluetooth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   or </a:t>
            </a:r>
            <a:r>
              <a:rPr lang="en-GB" dirty="0" err="1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wifi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   connection.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63743" t="38016" r="30461" b="47188"/>
          <a:stretch/>
        </p:blipFill>
        <p:spPr bwMode="auto">
          <a:xfrm>
            <a:off x="7829017" y="3370895"/>
            <a:ext cx="150825" cy="2164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3039" t="60332" r="30038" b="27470"/>
          <a:stretch/>
        </p:blipFill>
        <p:spPr bwMode="auto">
          <a:xfrm>
            <a:off x="8852719" y="3370577"/>
            <a:ext cx="180152" cy="1784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6235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fontAlgn="base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GB" b="1" dirty="0">
                <a:solidFill>
                  <a:srgbClr val="800000"/>
                </a:solidFill>
                <a:latin typeface="inherit"/>
                <a:ea typeface="Times New Roman" panose="02020603050405020304" pitchFamily="18" charset="0"/>
                <a:cs typeface="Times New Roman" panose="02020603050405020304" pitchFamily="18" charset="0"/>
              </a:rPr>
              <a:t>7-	Roll-up Keyboard: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2488692"/>
            <a:ext cx="9601196" cy="37073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ar-IQ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GB" dirty="0" smtClean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GB" dirty="0">
                <a:latin typeface="Roboto"/>
                <a:ea typeface="Times New Roman" panose="02020603050405020304" pitchFamily="18" charset="0"/>
                <a:cs typeface="Times New Roman" panose="02020603050405020304" pitchFamily="18" charset="0"/>
              </a:rPr>
              <a:t>type of keyboards is very flexible as it can be bended. Roll-up keyboards resist to liquid spills as they are generally waterproofed. It can be exploited for travelling.</a:t>
            </a:r>
            <a:endParaRPr lang="en-GB" dirty="0"/>
          </a:p>
        </p:txBody>
      </p:sp>
      <p:pic>
        <p:nvPicPr>
          <p:cNvPr id="8" name="Picture 7"/>
          <p:cNvPicPr/>
          <p:nvPr/>
        </p:nvPicPr>
        <p:blipFill rotWithShape="1">
          <a:blip r:embed="rId2"/>
          <a:srcRect l="49647" t="25535" r="28134" b="47170"/>
          <a:stretch/>
        </p:blipFill>
        <p:spPr bwMode="auto">
          <a:xfrm>
            <a:off x="4923471" y="4070485"/>
            <a:ext cx="2345055" cy="16198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9608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157"/>
    </mc:Choice>
    <mc:Fallback xmlns="">
      <p:transition spd="slow" advTm="85157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694</TotalTime>
  <Words>495</Words>
  <Application>Microsoft Office PowerPoint</Application>
  <PresentationFormat>Widescreen</PresentationFormat>
  <Paragraphs>32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Garamond</vt:lpstr>
      <vt:lpstr>inherit</vt:lpstr>
      <vt:lpstr>Roboto</vt:lpstr>
      <vt:lpstr>Times New Roman</vt:lpstr>
      <vt:lpstr>Trebuchet MS</vt:lpstr>
      <vt:lpstr>Organic</vt:lpstr>
      <vt:lpstr>COMPUTER KEYBOARDS</vt:lpstr>
      <vt:lpstr>Computer Keyboards</vt:lpstr>
      <vt:lpstr>1- Membrane Keyboard:</vt:lpstr>
      <vt:lpstr>2- Mechanical Keyboard:</vt:lpstr>
      <vt:lpstr>3- Ergonomic Keyboard:</vt:lpstr>
      <vt:lpstr>4- Left Handed Keyboards:</vt:lpstr>
      <vt:lpstr>5- Gaming Keyboard:</vt:lpstr>
      <vt:lpstr>6- Wireless Keyboard:</vt:lpstr>
      <vt:lpstr>7- Roll-up Keyboard:</vt:lpstr>
      <vt:lpstr>8- Projection Keyboard:</vt:lpstr>
      <vt:lpstr>9- Tablet Keyboard:</vt:lpstr>
      <vt:lpstr>Types of Keyborad Keys:</vt:lpstr>
      <vt:lpstr>PowerPoint Presentation</vt:lpstr>
      <vt:lpstr>References:</vt:lpstr>
      <vt:lpstr>Wish You All the Best</vt:lpstr>
    </vt:vector>
  </TitlesOfParts>
  <Company>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MATLAB</dc:title>
  <dc:creator>User</dc:creator>
  <cp:lastModifiedBy>User</cp:lastModifiedBy>
  <cp:revision>79</cp:revision>
  <dcterms:created xsi:type="dcterms:W3CDTF">2020-12-04T20:16:23Z</dcterms:created>
  <dcterms:modified xsi:type="dcterms:W3CDTF">2021-01-09T14:01:45Z</dcterms:modified>
</cp:coreProperties>
</file>